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60" r:id="rId7"/>
    <p:sldId id="294" r:id="rId8"/>
    <p:sldId id="286" r:id="rId9"/>
    <p:sldId id="305" r:id="rId10"/>
    <p:sldId id="308" r:id="rId11"/>
    <p:sldId id="303" r:id="rId12"/>
    <p:sldId id="304" r:id="rId13"/>
    <p:sldId id="30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82"/>
    <a:srgbClr val="EA8371"/>
    <a:srgbClr val="0FA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3556" autoAdjust="0"/>
  </p:normalViewPr>
  <p:slideViewPr>
    <p:cSldViewPr snapToGrid="0">
      <p:cViewPr varScale="1">
        <p:scale>
          <a:sx n="56" d="100"/>
          <a:sy n="56" d="100"/>
        </p:scale>
        <p:origin x="9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oryan, Patricia" userId="ad62dedd-ce36-4092-ad67-0492c1d87229" providerId="ADAL" clId="{18557B09-B7FB-4E69-88DF-ACE707E4835C}"/>
    <pc:docChg chg="undo custSel addSld delSld modSld sldOrd">
      <pc:chgData name="Foryan, Patricia" userId="ad62dedd-ce36-4092-ad67-0492c1d87229" providerId="ADAL" clId="{18557B09-B7FB-4E69-88DF-ACE707E4835C}" dt="2023-10-31T20:56:06.464" v="1497" actId="1076"/>
      <pc:docMkLst>
        <pc:docMk/>
      </pc:docMkLst>
      <pc:sldChg chg="addSp delSp modSp modNotesTx">
        <pc:chgData name="Foryan, Patricia" userId="ad62dedd-ce36-4092-ad67-0492c1d87229" providerId="ADAL" clId="{18557B09-B7FB-4E69-88DF-ACE707E4835C}" dt="2023-10-28T16:44:28.364" v="499" actId="2085"/>
        <pc:sldMkLst>
          <pc:docMk/>
          <pc:sldMk cId="3578760223" sldId="256"/>
        </pc:sldMkLst>
        <pc:spChg chg="mod">
          <ac:chgData name="Foryan, Patricia" userId="ad62dedd-ce36-4092-ad67-0492c1d87229" providerId="ADAL" clId="{18557B09-B7FB-4E69-88DF-ACE707E4835C}" dt="2023-10-28T16:42:31.020" v="489" actId="14100"/>
          <ac:spMkLst>
            <pc:docMk/>
            <pc:sldMk cId="3578760223" sldId="256"/>
            <ac:spMk id="2" creationId="{00000000-0000-0000-0000-000000000000}"/>
          </ac:spMkLst>
        </pc:spChg>
        <pc:spChg chg="mod">
          <ac:chgData name="Foryan, Patricia" userId="ad62dedd-ce36-4092-ad67-0492c1d87229" providerId="ADAL" clId="{18557B09-B7FB-4E69-88DF-ACE707E4835C}" dt="2023-10-28T16:42:33.610" v="490" actId="1076"/>
          <ac:spMkLst>
            <pc:docMk/>
            <pc:sldMk cId="3578760223" sldId="256"/>
            <ac:spMk id="3" creationId="{00000000-0000-0000-0000-000000000000}"/>
          </ac:spMkLst>
        </pc:spChg>
        <pc:spChg chg="add mod">
          <ac:chgData name="Foryan, Patricia" userId="ad62dedd-ce36-4092-ad67-0492c1d87229" providerId="ADAL" clId="{18557B09-B7FB-4E69-88DF-ACE707E4835C}" dt="2023-10-28T16:43:51.880" v="496" actId="1076"/>
          <ac:spMkLst>
            <pc:docMk/>
            <pc:sldMk cId="3578760223" sldId="256"/>
            <ac:spMk id="8" creationId="{304CFB49-A6F2-46EC-8C16-9AD01F2BB2F2}"/>
          </ac:spMkLst>
        </pc:spChg>
        <pc:spChg chg="add mod">
          <ac:chgData name="Foryan, Patricia" userId="ad62dedd-ce36-4092-ad67-0492c1d87229" providerId="ADAL" clId="{18557B09-B7FB-4E69-88DF-ACE707E4835C}" dt="2023-10-28T16:44:28.364" v="499" actId="2085"/>
          <ac:spMkLst>
            <pc:docMk/>
            <pc:sldMk cId="3578760223" sldId="256"/>
            <ac:spMk id="9" creationId="{A3762E48-F317-4509-9DC5-E6C7D38F3757}"/>
          </ac:spMkLst>
        </pc:spChg>
        <pc:picChg chg="add del mod">
          <ac:chgData name="Foryan, Patricia" userId="ad62dedd-ce36-4092-ad67-0492c1d87229" providerId="ADAL" clId="{18557B09-B7FB-4E69-88DF-ACE707E4835C}" dt="2023-10-28T16:42:47.811" v="492" actId="478"/>
          <ac:picMkLst>
            <pc:docMk/>
            <pc:sldMk cId="3578760223" sldId="256"/>
            <ac:picMk id="5" creationId="{1F6D51C2-EB26-4172-BE76-3A6158C01C67}"/>
          </ac:picMkLst>
        </pc:picChg>
        <pc:picChg chg="add mod">
          <ac:chgData name="Foryan, Patricia" userId="ad62dedd-ce36-4092-ad67-0492c1d87229" providerId="ADAL" clId="{18557B09-B7FB-4E69-88DF-ACE707E4835C}" dt="2023-10-28T16:43:51.880" v="496" actId="1076"/>
          <ac:picMkLst>
            <pc:docMk/>
            <pc:sldMk cId="3578760223" sldId="256"/>
            <ac:picMk id="7" creationId="{67842DA3-9D6C-4147-BE15-F44065FE2982}"/>
          </ac:picMkLst>
        </pc:picChg>
      </pc:sldChg>
      <pc:sldChg chg="modSp modNotesTx">
        <pc:chgData name="Foryan, Patricia" userId="ad62dedd-ce36-4092-ad67-0492c1d87229" providerId="ADAL" clId="{18557B09-B7FB-4E69-88DF-ACE707E4835C}" dt="2023-10-28T16:41:26.992" v="483" actId="113"/>
        <pc:sldMkLst>
          <pc:docMk/>
          <pc:sldMk cId="3942338693" sldId="257"/>
        </pc:sldMkLst>
        <pc:spChg chg="mod">
          <ac:chgData name="Foryan, Patricia" userId="ad62dedd-ce36-4092-ad67-0492c1d87229" providerId="ADAL" clId="{18557B09-B7FB-4E69-88DF-ACE707E4835C}" dt="2023-10-28T16:41:26.992" v="483" actId="113"/>
          <ac:spMkLst>
            <pc:docMk/>
            <pc:sldMk cId="3942338693" sldId="257"/>
            <ac:spMk id="3" creationId="{00000000-0000-0000-0000-000000000000}"/>
          </ac:spMkLst>
        </pc:spChg>
      </pc:sldChg>
      <pc:sldChg chg="modSp modNotesTx">
        <pc:chgData name="Foryan, Patricia" userId="ad62dedd-ce36-4092-ad67-0492c1d87229" providerId="ADAL" clId="{18557B09-B7FB-4E69-88DF-ACE707E4835C}" dt="2023-10-28T16:35:03.914" v="289" actId="1076"/>
        <pc:sldMkLst>
          <pc:docMk/>
          <pc:sldMk cId="541507556" sldId="260"/>
        </pc:sldMkLst>
        <pc:spChg chg="mod">
          <ac:chgData name="Foryan, Patricia" userId="ad62dedd-ce36-4092-ad67-0492c1d87229" providerId="ADAL" clId="{18557B09-B7FB-4E69-88DF-ACE707E4835C}" dt="2023-10-28T16:34:45.108" v="283" actId="1076"/>
          <ac:spMkLst>
            <pc:docMk/>
            <pc:sldMk cId="541507556" sldId="260"/>
            <ac:spMk id="2" creationId="{00000000-0000-0000-0000-000000000000}"/>
          </ac:spMkLst>
        </pc:spChg>
        <pc:picChg chg="mod">
          <ac:chgData name="Foryan, Patricia" userId="ad62dedd-ce36-4092-ad67-0492c1d87229" providerId="ADAL" clId="{18557B09-B7FB-4E69-88DF-ACE707E4835C}" dt="2023-10-28T16:34:49.688" v="284" actId="1076"/>
          <ac:picMkLst>
            <pc:docMk/>
            <pc:sldMk cId="541507556" sldId="260"/>
            <ac:picMk id="5" creationId="{C735208D-822A-4AF6-BBD6-1E5B05A57415}"/>
          </ac:picMkLst>
        </pc:picChg>
        <pc:picChg chg="mod">
          <ac:chgData name="Foryan, Patricia" userId="ad62dedd-ce36-4092-ad67-0492c1d87229" providerId="ADAL" clId="{18557B09-B7FB-4E69-88DF-ACE707E4835C}" dt="2023-10-28T16:34:59.936" v="286" actId="1076"/>
          <ac:picMkLst>
            <pc:docMk/>
            <pc:sldMk cId="541507556" sldId="260"/>
            <ac:picMk id="7" creationId="{00000000-0000-0000-0000-000000000000}"/>
          </ac:picMkLst>
        </pc:picChg>
        <pc:picChg chg="mod">
          <ac:chgData name="Foryan, Patricia" userId="ad62dedd-ce36-4092-ad67-0492c1d87229" providerId="ADAL" clId="{18557B09-B7FB-4E69-88DF-ACE707E4835C}" dt="2023-10-28T16:35:03.914" v="289" actId="1076"/>
          <ac:picMkLst>
            <pc:docMk/>
            <pc:sldMk cId="541507556" sldId="260"/>
            <ac:picMk id="8" creationId="{00000000-0000-0000-0000-000000000000}"/>
          </ac:picMkLst>
        </pc:picChg>
        <pc:picChg chg="mod">
          <ac:chgData name="Foryan, Patricia" userId="ad62dedd-ce36-4092-ad67-0492c1d87229" providerId="ADAL" clId="{18557B09-B7FB-4E69-88DF-ACE707E4835C}" dt="2023-10-28T16:34:51.488" v="285" actId="1076"/>
          <ac:picMkLst>
            <pc:docMk/>
            <pc:sldMk cId="541507556" sldId="260"/>
            <ac:picMk id="2050" creationId="{A5C3B15C-EA24-47EB-94D2-90CECE734950}"/>
          </ac:picMkLst>
        </pc:picChg>
      </pc:sldChg>
      <pc:sldChg chg="modNotesTx">
        <pc:chgData name="Foryan, Patricia" userId="ad62dedd-ce36-4092-ad67-0492c1d87229" providerId="ADAL" clId="{18557B09-B7FB-4E69-88DF-ACE707E4835C}" dt="2023-10-28T16:23:06.618" v="4" actId="20577"/>
        <pc:sldMkLst>
          <pc:docMk/>
          <pc:sldMk cId="1636721441" sldId="286"/>
        </pc:sldMkLst>
      </pc:sldChg>
      <pc:sldChg chg="modSp">
        <pc:chgData name="Foryan, Patricia" userId="ad62dedd-ce36-4092-ad67-0492c1d87229" providerId="ADAL" clId="{18557B09-B7FB-4E69-88DF-ACE707E4835C}" dt="2023-10-28T16:23:02.218" v="3" actId="6549"/>
        <pc:sldMkLst>
          <pc:docMk/>
          <pc:sldMk cId="3479788184" sldId="294"/>
        </pc:sldMkLst>
        <pc:spChg chg="mod">
          <ac:chgData name="Foryan, Patricia" userId="ad62dedd-ce36-4092-ad67-0492c1d87229" providerId="ADAL" clId="{18557B09-B7FB-4E69-88DF-ACE707E4835C}" dt="2023-10-28T16:23:02.218" v="3" actId="6549"/>
          <ac:spMkLst>
            <pc:docMk/>
            <pc:sldMk cId="3479788184" sldId="294"/>
            <ac:spMk id="5" creationId="{B98D7820-D349-4FD0-B788-D9876F7272D2}"/>
          </ac:spMkLst>
        </pc:spChg>
      </pc:sldChg>
      <pc:sldChg chg="addSp delSp modSp ord modNotesTx">
        <pc:chgData name="Foryan, Patricia" userId="ad62dedd-ce36-4092-ad67-0492c1d87229" providerId="ADAL" clId="{18557B09-B7FB-4E69-88DF-ACE707E4835C}" dt="2023-10-28T16:34:08.130" v="263" actId="20577"/>
        <pc:sldMkLst>
          <pc:docMk/>
          <pc:sldMk cId="3227347125" sldId="303"/>
        </pc:sldMkLst>
        <pc:spChg chg="del mod">
          <ac:chgData name="Foryan, Patricia" userId="ad62dedd-ce36-4092-ad67-0492c1d87229" providerId="ADAL" clId="{18557B09-B7FB-4E69-88DF-ACE707E4835C}" dt="2023-10-28T16:33:51.360" v="245" actId="478"/>
          <ac:spMkLst>
            <pc:docMk/>
            <pc:sldMk cId="3227347125" sldId="303"/>
            <ac:spMk id="2" creationId="{00000000-0000-0000-0000-000000000000}"/>
          </ac:spMkLst>
        </pc:spChg>
        <pc:spChg chg="mod">
          <ac:chgData name="Foryan, Patricia" userId="ad62dedd-ce36-4092-ad67-0492c1d87229" providerId="ADAL" clId="{18557B09-B7FB-4E69-88DF-ACE707E4835C}" dt="2023-10-28T16:34:08.130" v="263" actId="20577"/>
          <ac:spMkLst>
            <pc:docMk/>
            <pc:sldMk cId="3227347125" sldId="303"/>
            <ac:spMk id="3" creationId="{00000000-0000-0000-0000-000000000000}"/>
          </ac:spMkLst>
        </pc:spChg>
        <pc:picChg chg="mod">
          <ac:chgData name="Foryan, Patricia" userId="ad62dedd-ce36-4092-ad67-0492c1d87229" providerId="ADAL" clId="{18557B09-B7FB-4E69-88DF-ACE707E4835C}" dt="2023-10-28T16:24:08.288" v="35" actId="1076"/>
          <ac:picMkLst>
            <pc:docMk/>
            <pc:sldMk cId="3227347125" sldId="303"/>
            <ac:picMk id="5" creationId="{A0E3A38D-28F9-4E6C-90F3-EF826CDDB91B}"/>
          </ac:picMkLst>
        </pc:picChg>
        <pc:picChg chg="add mod">
          <ac:chgData name="Foryan, Patricia" userId="ad62dedd-ce36-4092-ad67-0492c1d87229" providerId="ADAL" clId="{18557B09-B7FB-4E69-88DF-ACE707E4835C}" dt="2023-10-28T16:33:45.592" v="243" actId="1076"/>
          <ac:picMkLst>
            <pc:docMk/>
            <pc:sldMk cId="3227347125" sldId="303"/>
            <ac:picMk id="6" creationId="{288B3B11-766D-4652-9C46-2C462BB9EF1A}"/>
          </ac:picMkLst>
        </pc:picChg>
      </pc:sldChg>
      <pc:sldChg chg="addSp modSp modAnim modNotesTx">
        <pc:chgData name="Foryan, Patricia" userId="ad62dedd-ce36-4092-ad67-0492c1d87229" providerId="ADAL" clId="{18557B09-B7FB-4E69-88DF-ACE707E4835C}" dt="2023-10-28T16:33:20.180" v="240" actId="688"/>
        <pc:sldMkLst>
          <pc:docMk/>
          <pc:sldMk cId="1810646369" sldId="304"/>
        </pc:sldMkLst>
        <pc:spChg chg="mod">
          <ac:chgData name="Foryan, Patricia" userId="ad62dedd-ce36-4092-ad67-0492c1d87229" providerId="ADAL" clId="{18557B09-B7FB-4E69-88DF-ACE707E4835C}" dt="2023-10-28T16:32:26.420" v="233" actId="20577"/>
          <ac:spMkLst>
            <pc:docMk/>
            <pc:sldMk cId="1810646369" sldId="304"/>
            <ac:spMk id="2" creationId="{00000000-0000-0000-0000-000000000000}"/>
          </ac:spMkLst>
        </pc:spChg>
        <pc:spChg chg="mod">
          <ac:chgData name="Foryan, Patricia" userId="ad62dedd-ce36-4092-ad67-0492c1d87229" providerId="ADAL" clId="{18557B09-B7FB-4E69-88DF-ACE707E4835C}" dt="2023-10-28T16:33:11.075" v="236" actId="1076"/>
          <ac:spMkLst>
            <pc:docMk/>
            <pc:sldMk cId="1810646369" sldId="304"/>
            <ac:spMk id="3" creationId="{00000000-0000-0000-0000-000000000000}"/>
          </ac:spMkLst>
        </pc:spChg>
        <pc:picChg chg="add mod">
          <ac:chgData name="Foryan, Patricia" userId="ad62dedd-ce36-4092-ad67-0492c1d87229" providerId="ADAL" clId="{18557B09-B7FB-4E69-88DF-ACE707E4835C}" dt="2023-10-28T16:33:20.180" v="240" actId="688"/>
          <ac:picMkLst>
            <pc:docMk/>
            <pc:sldMk cId="1810646369" sldId="304"/>
            <ac:picMk id="5" creationId="{A498F123-9C81-456E-874E-78FC778D8D8A}"/>
          </ac:picMkLst>
        </pc:picChg>
      </pc:sldChg>
      <pc:sldChg chg="addSp delSp modSp">
        <pc:chgData name="Foryan, Patricia" userId="ad62dedd-ce36-4092-ad67-0492c1d87229" providerId="ADAL" clId="{18557B09-B7FB-4E69-88DF-ACE707E4835C}" dt="2023-10-28T16:59:36.880" v="884" actId="1076"/>
        <pc:sldMkLst>
          <pc:docMk/>
          <pc:sldMk cId="3766364824" sldId="305"/>
        </pc:sldMkLst>
        <pc:spChg chg="del mod">
          <ac:chgData name="Foryan, Patricia" userId="ad62dedd-ce36-4092-ad67-0492c1d87229" providerId="ADAL" clId="{18557B09-B7FB-4E69-88DF-ACE707E4835C}" dt="2023-10-28T16:46:20.875" v="628" actId="478"/>
          <ac:spMkLst>
            <pc:docMk/>
            <pc:sldMk cId="3766364824" sldId="305"/>
            <ac:spMk id="2" creationId="{995B3749-39DF-4F06-85FD-6B29D25E9F69}"/>
          </ac:spMkLst>
        </pc:spChg>
        <pc:spChg chg="mod">
          <ac:chgData name="Foryan, Patricia" userId="ad62dedd-ce36-4092-ad67-0492c1d87229" providerId="ADAL" clId="{18557B09-B7FB-4E69-88DF-ACE707E4835C}" dt="2023-10-28T16:59:19.935" v="878" actId="20577"/>
          <ac:spMkLst>
            <pc:docMk/>
            <pc:sldMk cId="3766364824" sldId="305"/>
            <ac:spMk id="3" creationId="{3CED0E32-59D1-4429-8902-255D9699327B}"/>
          </ac:spMkLst>
        </pc:spChg>
        <pc:spChg chg="add del mod">
          <ac:chgData name="Foryan, Patricia" userId="ad62dedd-ce36-4092-ad67-0492c1d87229" providerId="ADAL" clId="{18557B09-B7FB-4E69-88DF-ACE707E4835C}" dt="2023-10-28T16:46:32.352" v="635" actId="478"/>
          <ac:spMkLst>
            <pc:docMk/>
            <pc:sldMk cId="3766364824" sldId="305"/>
            <ac:spMk id="5" creationId="{2B7084F4-E7C9-4997-8E07-A2820EC7CED4}"/>
          </ac:spMkLst>
        </pc:spChg>
        <pc:spChg chg="add mod">
          <ac:chgData name="Foryan, Patricia" userId="ad62dedd-ce36-4092-ad67-0492c1d87229" providerId="ADAL" clId="{18557B09-B7FB-4E69-88DF-ACE707E4835C}" dt="2023-10-28T16:59:33.295" v="883" actId="14100"/>
          <ac:spMkLst>
            <pc:docMk/>
            <pc:sldMk cId="3766364824" sldId="305"/>
            <ac:spMk id="6" creationId="{DB2CCB52-34E0-41B0-B37E-2C7FD2FC3F99}"/>
          </ac:spMkLst>
        </pc:spChg>
        <pc:spChg chg="add mod">
          <ac:chgData name="Foryan, Patricia" userId="ad62dedd-ce36-4092-ad67-0492c1d87229" providerId="ADAL" clId="{18557B09-B7FB-4E69-88DF-ACE707E4835C}" dt="2023-10-28T16:59:36.880" v="884" actId="1076"/>
          <ac:spMkLst>
            <pc:docMk/>
            <pc:sldMk cId="3766364824" sldId="305"/>
            <ac:spMk id="7" creationId="{98AE4F30-9E3E-4361-81F7-76BFCF336952}"/>
          </ac:spMkLst>
        </pc:spChg>
        <pc:spChg chg="add del mod">
          <ac:chgData name="Foryan, Patricia" userId="ad62dedd-ce36-4092-ad67-0492c1d87229" providerId="ADAL" clId="{18557B09-B7FB-4E69-88DF-ACE707E4835C}" dt="2023-10-28T16:57:30.594" v="869" actId="931"/>
          <ac:spMkLst>
            <pc:docMk/>
            <pc:sldMk cId="3766364824" sldId="305"/>
            <ac:spMk id="10" creationId="{736CBF73-0AD6-45D3-8C48-444BC26F51A9}"/>
          </ac:spMkLst>
        </pc:spChg>
        <pc:spChg chg="add del mod">
          <ac:chgData name="Foryan, Patricia" userId="ad62dedd-ce36-4092-ad67-0492c1d87229" providerId="ADAL" clId="{18557B09-B7FB-4E69-88DF-ACE707E4835C}" dt="2023-10-28T16:59:23.165" v="879" actId="478"/>
          <ac:spMkLst>
            <pc:docMk/>
            <pc:sldMk cId="3766364824" sldId="305"/>
            <ac:spMk id="13" creationId="{2C9A017E-2398-4AEC-BFFD-CA3243394FFB}"/>
          </ac:spMkLst>
        </pc:spChg>
        <pc:picChg chg="add del mod">
          <ac:chgData name="Foryan, Patricia" userId="ad62dedd-ce36-4092-ad67-0492c1d87229" providerId="ADAL" clId="{18557B09-B7FB-4E69-88DF-ACE707E4835C}" dt="2023-10-28T16:57:30.594" v="869" actId="931"/>
          <ac:picMkLst>
            <pc:docMk/>
            <pc:sldMk cId="3766364824" sldId="305"/>
            <ac:picMk id="9" creationId="{0D01F070-7418-4DFA-801C-5DCB9B94AF28}"/>
          </ac:picMkLst>
        </pc:picChg>
        <pc:picChg chg="add mod">
          <ac:chgData name="Foryan, Patricia" userId="ad62dedd-ce36-4092-ad67-0492c1d87229" providerId="ADAL" clId="{18557B09-B7FB-4E69-88DF-ACE707E4835C}" dt="2023-10-28T16:59:29.695" v="882" actId="1076"/>
          <ac:picMkLst>
            <pc:docMk/>
            <pc:sldMk cId="3766364824" sldId="305"/>
            <ac:picMk id="12" creationId="{AB29E631-7991-4A45-A778-BD28FDE08EA6}"/>
          </ac:picMkLst>
        </pc:picChg>
      </pc:sldChg>
      <pc:sldChg chg="addSp delSp modSp add">
        <pc:chgData name="Foryan, Patricia" userId="ad62dedd-ce36-4092-ad67-0492c1d87229" providerId="ADAL" clId="{18557B09-B7FB-4E69-88DF-ACE707E4835C}" dt="2023-10-28T16:30:43.465" v="141" actId="1076"/>
        <pc:sldMkLst>
          <pc:docMk/>
          <pc:sldMk cId="1994398898" sldId="307"/>
        </pc:sldMkLst>
        <pc:spChg chg="del mod">
          <ac:chgData name="Foryan, Patricia" userId="ad62dedd-ce36-4092-ad67-0492c1d87229" providerId="ADAL" clId="{18557B09-B7FB-4E69-88DF-ACE707E4835C}" dt="2023-10-28T16:30:28.479" v="135" actId="478"/>
          <ac:spMkLst>
            <pc:docMk/>
            <pc:sldMk cId="1994398898" sldId="307"/>
            <ac:spMk id="2" creationId="{6E428602-B0C4-4654-9DBC-763CDE491D2B}"/>
          </ac:spMkLst>
        </pc:spChg>
        <pc:spChg chg="del mod">
          <ac:chgData name="Foryan, Patricia" userId="ad62dedd-ce36-4092-ad67-0492c1d87229" providerId="ADAL" clId="{18557B09-B7FB-4E69-88DF-ACE707E4835C}" dt="2023-10-28T16:28:42.158" v="96" actId="931"/>
          <ac:spMkLst>
            <pc:docMk/>
            <pc:sldMk cId="1994398898" sldId="307"/>
            <ac:spMk id="3" creationId="{F75F8490-D4CF-4818-862C-84711420FC06}"/>
          </ac:spMkLst>
        </pc:spChg>
        <pc:spChg chg="add del mod">
          <ac:chgData name="Foryan, Patricia" userId="ad62dedd-ce36-4092-ad67-0492c1d87229" providerId="ADAL" clId="{18557B09-B7FB-4E69-88DF-ACE707E4835C}" dt="2023-10-28T16:30:30.329" v="136" actId="478"/>
          <ac:spMkLst>
            <pc:docMk/>
            <pc:sldMk cId="1994398898" sldId="307"/>
            <ac:spMk id="7" creationId="{0FA961D8-401B-430E-955F-44F8DCD25D6A}"/>
          </ac:spMkLst>
        </pc:spChg>
        <pc:picChg chg="add mod">
          <ac:chgData name="Foryan, Patricia" userId="ad62dedd-ce36-4092-ad67-0492c1d87229" providerId="ADAL" clId="{18557B09-B7FB-4E69-88DF-ACE707E4835C}" dt="2023-10-28T16:30:43.465" v="141" actId="1076"/>
          <ac:picMkLst>
            <pc:docMk/>
            <pc:sldMk cId="1994398898" sldId="307"/>
            <ac:picMk id="5" creationId="{AEBD8858-D794-4076-BF25-565732F0623B}"/>
          </ac:picMkLst>
        </pc:picChg>
      </pc:sldChg>
      <pc:sldChg chg="addSp delSp modSp add">
        <pc:chgData name="Foryan, Patricia" userId="ad62dedd-ce36-4092-ad67-0492c1d87229" providerId="ADAL" clId="{18557B09-B7FB-4E69-88DF-ACE707E4835C}" dt="2023-10-31T20:56:06.464" v="1497" actId="1076"/>
        <pc:sldMkLst>
          <pc:docMk/>
          <pc:sldMk cId="1823107654" sldId="308"/>
        </pc:sldMkLst>
        <pc:spChg chg="mod">
          <ac:chgData name="Foryan, Patricia" userId="ad62dedd-ce36-4092-ad67-0492c1d87229" providerId="ADAL" clId="{18557B09-B7FB-4E69-88DF-ACE707E4835C}" dt="2023-10-30T19:19:48.500" v="913" actId="14100"/>
          <ac:spMkLst>
            <pc:docMk/>
            <pc:sldMk cId="1823107654" sldId="308"/>
            <ac:spMk id="2" creationId="{6804C20B-9DD6-476A-A19C-6A51EADEB7D9}"/>
          </ac:spMkLst>
        </pc:spChg>
        <pc:spChg chg="mod">
          <ac:chgData name="Foryan, Patricia" userId="ad62dedd-ce36-4092-ad67-0492c1d87229" providerId="ADAL" clId="{18557B09-B7FB-4E69-88DF-ACE707E4835C}" dt="2023-10-31T20:55:55.893" v="1494" actId="20577"/>
          <ac:spMkLst>
            <pc:docMk/>
            <pc:sldMk cId="1823107654" sldId="308"/>
            <ac:spMk id="3" creationId="{D0E2E7E3-96EB-43C6-B206-316692BC797D}"/>
          </ac:spMkLst>
        </pc:spChg>
        <pc:spChg chg="add del mod">
          <ac:chgData name="Foryan, Patricia" userId="ad62dedd-ce36-4092-ad67-0492c1d87229" providerId="ADAL" clId="{18557B09-B7FB-4E69-88DF-ACE707E4835C}" dt="2023-10-31T20:56:04.116" v="1496" actId="478"/>
          <ac:spMkLst>
            <pc:docMk/>
            <pc:sldMk cId="1823107654" sldId="308"/>
            <ac:spMk id="6" creationId="{79E8A5D4-4F74-48CA-BB25-FA3D4D209E30}"/>
          </ac:spMkLst>
        </pc:spChg>
        <pc:picChg chg="add del mod">
          <ac:chgData name="Foryan, Patricia" userId="ad62dedd-ce36-4092-ad67-0492c1d87229" providerId="ADAL" clId="{18557B09-B7FB-4E69-88DF-ACE707E4835C}" dt="2023-10-31T20:56:06.464" v="1497" actId="1076"/>
          <ac:picMkLst>
            <pc:docMk/>
            <pc:sldMk cId="1823107654" sldId="308"/>
            <ac:picMk id="5" creationId="{03820D55-2898-49D5-B702-62BC21BD8FC1}"/>
          </ac:picMkLst>
        </pc:picChg>
      </pc:sldChg>
    </pc:docChg>
  </pc:docChgLst>
  <pc:docChgLst>
    <pc:chgData name="Foryan, Patricia" userId="ad62dedd-ce36-4092-ad67-0492c1d87229" providerId="ADAL" clId="{13603976-36E0-4360-B0FE-C6B4D6901826}"/>
    <pc:docChg chg="undo redo custSel addSld delSld modSld sldOrd">
      <pc:chgData name="Foryan, Patricia" userId="ad62dedd-ce36-4092-ad67-0492c1d87229" providerId="ADAL" clId="{13603976-36E0-4360-B0FE-C6B4D6901826}" dt="2023-11-02T01:31:29.890" v="1176" actId="20577"/>
      <pc:docMkLst>
        <pc:docMk/>
      </pc:docMkLst>
      <pc:sldChg chg="modSp">
        <pc:chgData name="Foryan, Patricia" userId="ad62dedd-ce36-4092-ad67-0492c1d87229" providerId="ADAL" clId="{13603976-36E0-4360-B0FE-C6B4D6901826}" dt="2023-10-27T17:59:55.663" v="974" actId="403"/>
        <pc:sldMkLst>
          <pc:docMk/>
          <pc:sldMk cId="3578760223" sldId="256"/>
        </pc:sldMkLst>
        <pc:spChg chg="mod">
          <ac:chgData name="Foryan, Patricia" userId="ad62dedd-ce36-4092-ad67-0492c1d87229" providerId="ADAL" clId="{13603976-36E0-4360-B0FE-C6B4D6901826}" dt="2023-10-27T17:59:44.984" v="967" actId="1076"/>
          <ac:spMkLst>
            <pc:docMk/>
            <pc:sldMk cId="3578760223" sldId="256"/>
            <ac:spMk id="2" creationId="{00000000-0000-0000-0000-000000000000}"/>
          </ac:spMkLst>
        </pc:spChg>
        <pc:spChg chg="mod">
          <ac:chgData name="Foryan, Patricia" userId="ad62dedd-ce36-4092-ad67-0492c1d87229" providerId="ADAL" clId="{13603976-36E0-4360-B0FE-C6B4D6901826}" dt="2023-10-27T17:59:55.663" v="974" actId="403"/>
          <ac:spMkLst>
            <pc:docMk/>
            <pc:sldMk cId="3578760223" sldId="256"/>
            <ac:spMk id="3" creationId="{00000000-0000-0000-0000-000000000000}"/>
          </ac:spMkLst>
        </pc:spChg>
      </pc:sldChg>
      <pc:sldChg chg="modSp">
        <pc:chgData name="Foryan, Patricia" userId="ad62dedd-ce36-4092-ad67-0492c1d87229" providerId="ADAL" clId="{13603976-36E0-4360-B0FE-C6B4D6901826}" dt="2023-10-27T18:01:01.972" v="1010" actId="14100"/>
        <pc:sldMkLst>
          <pc:docMk/>
          <pc:sldMk cId="3942338693" sldId="257"/>
        </pc:sldMkLst>
        <pc:spChg chg="mod">
          <ac:chgData name="Foryan, Patricia" userId="ad62dedd-ce36-4092-ad67-0492c1d87229" providerId="ADAL" clId="{13603976-36E0-4360-B0FE-C6B4D6901826}" dt="2023-10-27T18:00:24.503" v="1001" actId="14100"/>
          <ac:spMkLst>
            <pc:docMk/>
            <pc:sldMk cId="3942338693" sldId="257"/>
            <ac:spMk id="2" creationId="{00000000-0000-0000-0000-000000000000}"/>
          </ac:spMkLst>
        </pc:spChg>
        <pc:spChg chg="mod">
          <ac:chgData name="Foryan, Patricia" userId="ad62dedd-ce36-4092-ad67-0492c1d87229" providerId="ADAL" clId="{13603976-36E0-4360-B0FE-C6B4D6901826}" dt="2023-10-27T18:01:01.972" v="1010" actId="14100"/>
          <ac:spMkLst>
            <pc:docMk/>
            <pc:sldMk cId="3942338693" sldId="257"/>
            <ac:spMk id="3" creationId="{00000000-0000-0000-0000-000000000000}"/>
          </ac:spMkLst>
        </pc:spChg>
        <pc:spChg chg="mod">
          <ac:chgData name="Foryan, Patricia" userId="ad62dedd-ce36-4092-ad67-0492c1d87229" providerId="ADAL" clId="{13603976-36E0-4360-B0FE-C6B4D6901826}" dt="2023-10-27T18:00:57.528" v="1009" actId="14100"/>
          <ac:spMkLst>
            <pc:docMk/>
            <pc:sldMk cId="3942338693" sldId="257"/>
            <ac:spMk id="4" creationId="{2FD290BB-FE9C-435C-9EC5-485057C5738A}"/>
          </ac:spMkLst>
        </pc:spChg>
      </pc:sldChg>
      <pc:sldChg chg="delSp modSp">
        <pc:chgData name="Foryan, Patricia" userId="ad62dedd-ce36-4092-ad67-0492c1d87229" providerId="ADAL" clId="{13603976-36E0-4360-B0FE-C6B4D6901826}" dt="2023-10-27T17:48:33.721" v="191" actId="688"/>
        <pc:sldMkLst>
          <pc:docMk/>
          <pc:sldMk cId="541507556" sldId="260"/>
        </pc:sldMkLst>
        <pc:spChg chg="del">
          <ac:chgData name="Foryan, Patricia" userId="ad62dedd-ce36-4092-ad67-0492c1d87229" providerId="ADAL" clId="{13603976-36E0-4360-B0FE-C6B4D6901826}" dt="2023-10-27T17:47:07.386" v="161" actId="478"/>
          <ac:spMkLst>
            <pc:docMk/>
            <pc:sldMk cId="541507556" sldId="260"/>
            <ac:spMk id="11" creationId="{FBBF4CBD-AE03-4E96-8616-3DA06B29B979}"/>
          </ac:spMkLst>
        </pc:spChg>
        <pc:picChg chg="del">
          <ac:chgData name="Foryan, Patricia" userId="ad62dedd-ce36-4092-ad67-0492c1d87229" providerId="ADAL" clId="{13603976-36E0-4360-B0FE-C6B4D6901826}" dt="2023-10-27T17:47:45.236" v="170" actId="478"/>
          <ac:picMkLst>
            <pc:docMk/>
            <pc:sldMk cId="541507556" sldId="260"/>
            <ac:picMk id="4" creationId="{00000000-0000-0000-0000-000000000000}"/>
          </ac:picMkLst>
        </pc:picChg>
        <pc:picChg chg="mod">
          <ac:chgData name="Foryan, Patricia" userId="ad62dedd-ce36-4092-ad67-0492c1d87229" providerId="ADAL" clId="{13603976-36E0-4360-B0FE-C6B4D6901826}" dt="2023-10-27T17:48:08.348" v="183" actId="14100"/>
          <ac:picMkLst>
            <pc:docMk/>
            <pc:sldMk cId="541507556" sldId="260"/>
            <ac:picMk id="5" creationId="{C735208D-822A-4AF6-BBD6-1E5B05A57415}"/>
          </ac:picMkLst>
        </pc:picChg>
        <pc:picChg chg="mod">
          <ac:chgData name="Foryan, Patricia" userId="ad62dedd-ce36-4092-ad67-0492c1d87229" providerId="ADAL" clId="{13603976-36E0-4360-B0FE-C6B4D6901826}" dt="2023-10-27T17:48:19.260" v="188" actId="1076"/>
          <ac:picMkLst>
            <pc:docMk/>
            <pc:sldMk cId="541507556" sldId="260"/>
            <ac:picMk id="7" creationId="{00000000-0000-0000-0000-000000000000}"/>
          </ac:picMkLst>
        </pc:picChg>
        <pc:picChg chg="mod">
          <ac:chgData name="Foryan, Patricia" userId="ad62dedd-ce36-4092-ad67-0492c1d87229" providerId="ADAL" clId="{13603976-36E0-4360-B0FE-C6B4D6901826}" dt="2023-10-27T17:48:33.721" v="191" actId="688"/>
          <ac:picMkLst>
            <pc:docMk/>
            <pc:sldMk cId="541507556" sldId="260"/>
            <ac:picMk id="8" creationId="{00000000-0000-0000-0000-000000000000}"/>
          </ac:picMkLst>
        </pc:picChg>
        <pc:picChg chg="mod">
          <ac:chgData name="Foryan, Patricia" userId="ad62dedd-ce36-4092-ad67-0492c1d87229" providerId="ADAL" clId="{13603976-36E0-4360-B0FE-C6B4D6901826}" dt="2023-10-27T17:47:56.089" v="177" actId="1076"/>
          <ac:picMkLst>
            <pc:docMk/>
            <pc:sldMk cId="541507556" sldId="260"/>
            <ac:picMk id="2050" creationId="{A5C3B15C-EA24-47EB-94D2-90CECE734950}"/>
          </ac:picMkLst>
        </pc:picChg>
      </pc:sldChg>
      <pc:sldChg chg="addSp delSp modSp">
        <pc:chgData name="Foryan, Patricia" userId="ad62dedd-ce36-4092-ad67-0492c1d87229" providerId="ADAL" clId="{13603976-36E0-4360-B0FE-C6B4D6901826}" dt="2023-10-27T18:02:03.456" v="1024" actId="120"/>
        <pc:sldMkLst>
          <pc:docMk/>
          <pc:sldMk cId="1636721441" sldId="286"/>
        </pc:sldMkLst>
        <pc:spChg chg="add mod">
          <ac:chgData name="Foryan, Patricia" userId="ad62dedd-ce36-4092-ad67-0492c1d87229" providerId="ADAL" clId="{13603976-36E0-4360-B0FE-C6B4D6901826}" dt="2023-10-27T18:02:03.456" v="1024" actId="120"/>
          <ac:spMkLst>
            <pc:docMk/>
            <pc:sldMk cId="1636721441" sldId="286"/>
            <ac:spMk id="2" creationId="{154AC60D-A436-4807-8491-D46D28E4392E}"/>
          </ac:spMkLst>
        </pc:spChg>
        <pc:spChg chg="del mod">
          <ac:chgData name="Foryan, Patricia" userId="ad62dedd-ce36-4092-ad67-0492c1d87229" providerId="ADAL" clId="{13603976-36E0-4360-B0FE-C6B4D6901826}" dt="2023-10-27T18:01:38.935" v="1016" actId="478"/>
          <ac:spMkLst>
            <pc:docMk/>
            <pc:sldMk cId="1636721441" sldId="286"/>
            <ac:spMk id="11" creationId="{7057839B-1E8B-464E-82F0-E606D97B361A}"/>
          </ac:spMkLst>
        </pc:spChg>
      </pc:sldChg>
      <pc:sldChg chg="addSp delSp modSp">
        <pc:chgData name="Foryan, Patricia" userId="ad62dedd-ce36-4092-ad67-0492c1d87229" providerId="ADAL" clId="{13603976-36E0-4360-B0FE-C6B4D6901826}" dt="2023-10-27T18:01:21.732" v="1013" actId="1076"/>
        <pc:sldMkLst>
          <pc:docMk/>
          <pc:sldMk cId="3479788184" sldId="294"/>
        </pc:sldMkLst>
        <pc:spChg chg="mod">
          <ac:chgData name="Foryan, Patricia" userId="ad62dedd-ce36-4092-ad67-0492c1d87229" providerId="ADAL" clId="{13603976-36E0-4360-B0FE-C6B4D6901826}" dt="2023-10-27T18:01:18.737" v="1012" actId="403"/>
          <ac:spMkLst>
            <pc:docMk/>
            <pc:sldMk cId="3479788184" sldId="294"/>
            <ac:spMk id="2" creationId="{526C8C37-1BF7-41F6-95F1-F18BD11DA763}"/>
          </ac:spMkLst>
        </pc:spChg>
        <pc:spChg chg="mod">
          <ac:chgData name="Foryan, Patricia" userId="ad62dedd-ce36-4092-ad67-0492c1d87229" providerId="ADAL" clId="{13603976-36E0-4360-B0FE-C6B4D6901826}" dt="2023-10-27T17:52:39.351" v="597" actId="113"/>
          <ac:spMkLst>
            <pc:docMk/>
            <pc:sldMk cId="3479788184" sldId="294"/>
            <ac:spMk id="3" creationId="{B1BF1A94-668F-4D18-B40C-1769313E19D2}"/>
          </ac:spMkLst>
        </pc:spChg>
        <pc:spChg chg="add mod">
          <ac:chgData name="Foryan, Patricia" userId="ad62dedd-ce36-4092-ad67-0492c1d87229" providerId="ADAL" clId="{13603976-36E0-4360-B0FE-C6B4D6901826}" dt="2023-10-27T18:01:21.732" v="1013" actId="1076"/>
          <ac:spMkLst>
            <pc:docMk/>
            <pc:sldMk cId="3479788184" sldId="294"/>
            <ac:spMk id="5" creationId="{B98D7820-D349-4FD0-B788-D9876F7272D2}"/>
          </ac:spMkLst>
        </pc:spChg>
        <pc:picChg chg="del">
          <ac:chgData name="Foryan, Patricia" userId="ad62dedd-ce36-4092-ad67-0492c1d87229" providerId="ADAL" clId="{13603976-36E0-4360-B0FE-C6B4D6901826}" dt="2023-10-27T17:48:49.117" v="193" actId="478"/>
          <ac:picMkLst>
            <pc:docMk/>
            <pc:sldMk cId="3479788184" sldId="294"/>
            <ac:picMk id="7" creationId="{971559F2-C826-4039-A960-A5C33E054D4B}"/>
          </ac:picMkLst>
        </pc:picChg>
        <pc:picChg chg="del">
          <ac:chgData name="Foryan, Patricia" userId="ad62dedd-ce36-4092-ad67-0492c1d87229" providerId="ADAL" clId="{13603976-36E0-4360-B0FE-C6B4D6901826}" dt="2023-10-27T17:48:58.654" v="197" actId="478"/>
          <ac:picMkLst>
            <pc:docMk/>
            <pc:sldMk cId="3479788184" sldId="294"/>
            <ac:picMk id="8" creationId="{C7EF9513-B667-47E7-83C3-05D1CD593DC5}"/>
          </ac:picMkLst>
        </pc:picChg>
        <pc:picChg chg="del">
          <ac:chgData name="Foryan, Patricia" userId="ad62dedd-ce36-4092-ad67-0492c1d87229" providerId="ADAL" clId="{13603976-36E0-4360-B0FE-C6B4D6901826}" dt="2023-10-27T17:49:00.565" v="198" actId="478"/>
          <ac:picMkLst>
            <pc:docMk/>
            <pc:sldMk cId="3479788184" sldId="294"/>
            <ac:picMk id="9" creationId="{D1DE0A79-FB32-47ED-9292-8BFC645A5EDF}"/>
          </ac:picMkLst>
        </pc:picChg>
        <pc:picChg chg="del mod">
          <ac:chgData name="Foryan, Patricia" userId="ad62dedd-ce36-4092-ad67-0492c1d87229" providerId="ADAL" clId="{13603976-36E0-4360-B0FE-C6B4D6901826}" dt="2023-10-27T17:48:54.708" v="195" actId="478"/>
          <ac:picMkLst>
            <pc:docMk/>
            <pc:sldMk cId="3479788184" sldId="294"/>
            <ac:picMk id="10" creationId="{972D9A75-7C79-4AB1-A580-B6EDA2AB5848}"/>
          </ac:picMkLst>
        </pc:picChg>
      </pc:sldChg>
      <pc:sldChg chg="modSp">
        <pc:chgData name="Foryan, Patricia" userId="ad62dedd-ce36-4092-ad67-0492c1d87229" providerId="ADAL" clId="{13603976-36E0-4360-B0FE-C6B4D6901826}" dt="2023-11-02T01:31:29.890" v="1176" actId="20577"/>
        <pc:sldMkLst>
          <pc:docMk/>
          <pc:sldMk cId="3227347125" sldId="303"/>
        </pc:sldMkLst>
        <pc:spChg chg="mod">
          <ac:chgData name="Foryan, Patricia" userId="ad62dedd-ce36-4092-ad67-0492c1d87229" providerId="ADAL" clId="{13603976-36E0-4360-B0FE-C6B4D6901826}" dt="2023-10-27T18:02:47.148" v="1064" actId="20577"/>
          <ac:spMkLst>
            <pc:docMk/>
            <pc:sldMk cId="3227347125" sldId="303"/>
            <ac:spMk id="2" creationId="{00000000-0000-0000-0000-000000000000}"/>
          </ac:spMkLst>
        </pc:spChg>
        <pc:spChg chg="mod">
          <ac:chgData name="Foryan, Patricia" userId="ad62dedd-ce36-4092-ad67-0492c1d87229" providerId="ADAL" clId="{13603976-36E0-4360-B0FE-C6B4D6901826}" dt="2023-11-02T01:31:29.890" v="1176" actId="20577"/>
          <ac:spMkLst>
            <pc:docMk/>
            <pc:sldMk cId="3227347125" sldId="303"/>
            <ac:spMk id="3" creationId="{00000000-0000-0000-0000-000000000000}"/>
          </ac:spMkLst>
        </pc:spChg>
        <pc:picChg chg="mod">
          <ac:chgData name="Foryan, Patricia" userId="ad62dedd-ce36-4092-ad67-0492c1d87229" providerId="ADAL" clId="{13603976-36E0-4360-B0FE-C6B4D6901826}" dt="2023-10-27T18:03:07.885" v="1084" actId="1076"/>
          <ac:picMkLst>
            <pc:docMk/>
            <pc:sldMk cId="3227347125" sldId="303"/>
            <ac:picMk id="5" creationId="{A0E3A38D-28F9-4E6C-90F3-EF826CDDB91B}"/>
          </ac:picMkLst>
        </pc:picChg>
        <pc:picChg chg="mod">
          <ac:chgData name="Foryan, Patricia" userId="ad62dedd-ce36-4092-ad67-0492c1d87229" providerId="ADAL" clId="{13603976-36E0-4360-B0FE-C6B4D6901826}" dt="2023-11-02T01:29:30.336" v="1147" actId="1076"/>
          <ac:picMkLst>
            <pc:docMk/>
            <pc:sldMk cId="3227347125" sldId="303"/>
            <ac:picMk id="6" creationId="{288B3B11-766D-4652-9C46-2C462BB9EF1A}"/>
          </ac:picMkLst>
        </pc:picChg>
      </pc:sldChg>
      <pc:sldChg chg="modSp">
        <pc:chgData name="Foryan, Patricia" userId="ad62dedd-ce36-4092-ad67-0492c1d87229" providerId="ADAL" clId="{13603976-36E0-4360-B0FE-C6B4D6901826}" dt="2023-10-27T18:02:18.267" v="1042" actId="20577"/>
        <pc:sldMkLst>
          <pc:docMk/>
          <pc:sldMk cId="1810646369" sldId="304"/>
        </pc:sldMkLst>
        <pc:spChg chg="mod">
          <ac:chgData name="Foryan, Patricia" userId="ad62dedd-ce36-4092-ad67-0492c1d87229" providerId="ADAL" clId="{13603976-36E0-4360-B0FE-C6B4D6901826}" dt="2023-10-27T18:02:18.267" v="1042" actId="20577"/>
          <ac:spMkLst>
            <pc:docMk/>
            <pc:sldMk cId="1810646369" sldId="304"/>
            <ac:spMk id="2" creationId="{00000000-0000-0000-0000-000000000000}"/>
          </ac:spMkLst>
        </pc:spChg>
      </pc:sldChg>
      <pc:sldChg chg="modSp add">
        <pc:chgData name="Foryan, Patricia" userId="ad62dedd-ce36-4092-ad67-0492c1d87229" providerId="ADAL" clId="{13603976-36E0-4360-B0FE-C6B4D6901826}" dt="2023-11-02T00:46:14.768" v="1115" actId="403"/>
        <pc:sldMkLst>
          <pc:docMk/>
          <pc:sldMk cId="3766364824" sldId="305"/>
        </pc:sldMkLst>
        <pc:spChg chg="mod">
          <ac:chgData name="Foryan, Patricia" userId="ad62dedd-ce36-4092-ad67-0492c1d87229" providerId="ADAL" clId="{13603976-36E0-4360-B0FE-C6B4D6901826}" dt="2023-10-27T18:03:37.901" v="1094" actId="120"/>
          <ac:spMkLst>
            <pc:docMk/>
            <pc:sldMk cId="3766364824" sldId="305"/>
            <ac:spMk id="2" creationId="{995B3749-39DF-4F06-85FD-6B29D25E9F69}"/>
          </ac:spMkLst>
        </pc:spChg>
        <pc:spChg chg="mod">
          <ac:chgData name="Foryan, Patricia" userId="ad62dedd-ce36-4092-ad67-0492c1d87229" providerId="ADAL" clId="{13603976-36E0-4360-B0FE-C6B4D6901826}" dt="2023-11-02T00:46:14.768" v="1115" actId="403"/>
          <ac:spMkLst>
            <pc:docMk/>
            <pc:sldMk cId="3766364824" sldId="305"/>
            <ac:spMk id="3" creationId="{3CED0E32-59D1-4429-8902-255D9699327B}"/>
          </ac:spMkLst>
        </pc:spChg>
        <pc:picChg chg="mod">
          <ac:chgData name="Foryan, Patricia" userId="ad62dedd-ce36-4092-ad67-0492c1d87229" providerId="ADAL" clId="{13603976-36E0-4360-B0FE-C6B4D6901826}" dt="2023-11-02T00:45:56.197" v="1099" actId="1076"/>
          <ac:picMkLst>
            <pc:docMk/>
            <pc:sldMk cId="3766364824" sldId="305"/>
            <ac:picMk id="12" creationId="{AB29E631-7991-4A45-A778-BD28FDE08EA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8FEE2-8F9C-415B-A83E-14264AAA3371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C1100-599C-4DB0-92D4-5634E59AF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30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936A3-3F82-4219-863B-5C90226672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31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936A3-3F82-4219-863B-5C90226672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85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936A3-3F82-4219-863B-5C90226672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52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936A3-3F82-4219-863B-5C90226672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03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936A3-3F82-4219-863B-5C90226672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21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936A3-3F82-4219-863B-5C90226672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00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8298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8298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EB18-5698-4F06-A146-723F3AC2E665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20AEC-B17E-4D69-86E8-8DA9D2CADE8B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B856BCC-B3DC-4403-9478-3984A62C1C3A}"/>
              </a:ext>
            </a:extLst>
          </p:cNvPr>
          <p:cNvGrpSpPr/>
          <p:nvPr userDrawn="1"/>
        </p:nvGrpSpPr>
        <p:grpSpPr>
          <a:xfrm>
            <a:off x="11245516" y="-72188"/>
            <a:ext cx="1110915" cy="7002378"/>
            <a:chOff x="11245516" y="-72188"/>
            <a:chExt cx="1110915" cy="700237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B5DD12C-B297-4CF8-AF3A-747B676E2C1E}"/>
                </a:ext>
              </a:extLst>
            </p:cNvPr>
            <p:cNvSpPr/>
            <p:nvPr/>
          </p:nvSpPr>
          <p:spPr>
            <a:xfrm>
              <a:off x="11245516" y="-72188"/>
              <a:ext cx="1002631" cy="7002378"/>
            </a:xfrm>
            <a:prstGeom prst="rect">
              <a:avLst/>
            </a:prstGeom>
            <a:solidFill>
              <a:srgbClr val="EA8371"/>
            </a:solidFill>
            <a:ln>
              <a:solidFill>
                <a:srgbClr val="EA83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0A77DB6-66EB-4270-BCB9-9187F61D940A}"/>
                </a:ext>
              </a:extLst>
            </p:cNvPr>
            <p:cNvSpPr/>
            <p:nvPr/>
          </p:nvSpPr>
          <p:spPr>
            <a:xfrm>
              <a:off x="11353800" y="-72188"/>
              <a:ext cx="1002631" cy="7002378"/>
            </a:xfrm>
            <a:prstGeom prst="rect">
              <a:avLst/>
            </a:prstGeom>
            <a:solidFill>
              <a:srgbClr val="006F82"/>
            </a:solidFill>
            <a:ln>
              <a:solidFill>
                <a:srgbClr val="006F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FEBB14A-A57D-4330-B014-ABD57907C4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50" y="5860259"/>
            <a:ext cx="2133608" cy="60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15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EB18-5698-4F06-A146-723F3AC2E665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20AEC-B17E-4D69-86E8-8DA9D2CADE8B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29355"/>
            <a:ext cx="4686134" cy="1329690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100250"/>
            <a:ext cx="10141721" cy="2768737"/>
          </a:xfrm>
        </p:spPr>
        <p:txBody>
          <a:bodyPr/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Closing slide and notes</a:t>
            </a:r>
          </a:p>
        </p:txBody>
      </p:sp>
    </p:spTree>
    <p:extLst>
      <p:ext uri="{BB962C8B-B14F-4D97-AF65-F5344CB8AC3E}">
        <p14:creationId xmlns:p14="http://schemas.microsoft.com/office/powerpoint/2010/main" val="3733435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0731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4073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EB18-5698-4F06-A146-723F3AC2E665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20AEC-B17E-4D69-86E8-8DA9D2CADE8B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B856BCC-B3DC-4403-9478-3984A62C1C3A}"/>
              </a:ext>
            </a:extLst>
          </p:cNvPr>
          <p:cNvGrpSpPr/>
          <p:nvPr userDrawn="1"/>
        </p:nvGrpSpPr>
        <p:grpSpPr>
          <a:xfrm>
            <a:off x="11245516" y="-72188"/>
            <a:ext cx="1110915" cy="7002378"/>
            <a:chOff x="11245516" y="-72188"/>
            <a:chExt cx="1110915" cy="700237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B5DD12C-B297-4CF8-AF3A-747B676E2C1E}"/>
                </a:ext>
              </a:extLst>
            </p:cNvPr>
            <p:cNvSpPr/>
            <p:nvPr/>
          </p:nvSpPr>
          <p:spPr>
            <a:xfrm>
              <a:off x="11245516" y="-72188"/>
              <a:ext cx="1002631" cy="7002378"/>
            </a:xfrm>
            <a:prstGeom prst="rect">
              <a:avLst/>
            </a:prstGeom>
            <a:solidFill>
              <a:srgbClr val="EA8371"/>
            </a:solidFill>
            <a:ln>
              <a:solidFill>
                <a:srgbClr val="EA83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0A77DB6-66EB-4270-BCB9-9187F61D940A}"/>
                </a:ext>
              </a:extLst>
            </p:cNvPr>
            <p:cNvSpPr/>
            <p:nvPr/>
          </p:nvSpPr>
          <p:spPr>
            <a:xfrm>
              <a:off x="11353800" y="-72188"/>
              <a:ext cx="1002631" cy="7002378"/>
            </a:xfrm>
            <a:prstGeom prst="rect">
              <a:avLst/>
            </a:prstGeom>
            <a:solidFill>
              <a:srgbClr val="006F82"/>
            </a:solidFill>
            <a:ln>
              <a:solidFill>
                <a:srgbClr val="006F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6F1EBAA-A66C-4B1F-B1EC-F64EE235AE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50" y="5860259"/>
            <a:ext cx="2133608" cy="60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16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41366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41366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EB18-5698-4F06-A146-723F3AC2E665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20AEC-B17E-4D69-86E8-8DA9D2CADE8B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B856BCC-B3DC-4403-9478-3984A62C1C3A}"/>
              </a:ext>
            </a:extLst>
          </p:cNvPr>
          <p:cNvGrpSpPr/>
          <p:nvPr userDrawn="1"/>
        </p:nvGrpSpPr>
        <p:grpSpPr>
          <a:xfrm>
            <a:off x="11245516" y="-72188"/>
            <a:ext cx="1110915" cy="7002378"/>
            <a:chOff x="11245516" y="-72188"/>
            <a:chExt cx="1110915" cy="700237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B5DD12C-B297-4CF8-AF3A-747B676E2C1E}"/>
                </a:ext>
              </a:extLst>
            </p:cNvPr>
            <p:cNvSpPr/>
            <p:nvPr/>
          </p:nvSpPr>
          <p:spPr>
            <a:xfrm>
              <a:off x="11245516" y="-72188"/>
              <a:ext cx="1002631" cy="7002378"/>
            </a:xfrm>
            <a:prstGeom prst="rect">
              <a:avLst/>
            </a:prstGeom>
            <a:solidFill>
              <a:srgbClr val="EA8371"/>
            </a:solidFill>
            <a:ln>
              <a:solidFill>
                <a:srgbClr val="EA83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0A77DB6-66EB-4270-BCB9-9187F61D940A}"/>
                </a:ext>
              </a:extLst>
            </p:cNvPr>
            <p:cNvSpPr/>
            <p:nvPr/>
          </p:nvSpPr>
          <p:spPr>
            <a:xfrm>
              <a:off x="11353800" y="-72188"/>
              <a:ext cx="1002631" cy="7002378"/>
            </a:xfrm>
            <a:prstGeom prst="rect">
              <a:avLst/>
            </a:prstGeom>
            <a:solidFill>
              <a:srgbClr val="006F82"/>
            </a:solidFill>
            <a:ln>
              <a:solidFill>
                <a:srgbClr val="006F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0E316DC-6114-4D6B-A0F4-E7A7D7ABE0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50" y="5860259"/>
            <a:ext cx="2133608" cy="60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63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0731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733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0733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EB18-5698-4F06-A146-723F3AC2E665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20AEC-B17E-4D69-86E8-8DA9D2CADE8B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B856BCC-B3DC-4403-9478-3984A62C1C3A}"/>
              </a:ext>
            </a:extLst>
          </p:cNvPr>
          <p:cNvGrpSpPr/>
          <p:nvPr userDrawn="1"/>
        </p:nvGrpSpPr>
        <p:grpSpPr>
          <a:xfrm>
            <a:off x="11245516" y="-72188"/>
            <a:ext cx="1110915" cy="7002378"/>
            <a:chOff x="11245516" y="-72188"/>
            <a:chExt cx="1110915" cy="70023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B5DD12C-B297-4CF8-AF3A-747B676E2C1E}"/>
                </a:ext>
              </a:extLst>
            </p:cNvPr>
            <p:cNvSpPr/>
            <p:nvPr/>
          </p:nvSpPr>
          <p:spPr>
            <a:xfrm>
              <a:off x="11245516" y="-72188"/>
              <a:ext cx="1002631" cy="7002378"/>
            </a:xfrm>
            <a:prstGeom prst="rect">
              <a:avLst/>
            </a:prstGeom>
            <a:solidFill>
              <a:srgbClr val="EA8371"/>
            </a:solidFill>
            <a:ln>
              <a:solidFill>
                <a:srgbClr val="EA83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0A77DB6-66EB-4270-BCB9-9187F61D940A}"/>
                </a:ext>
              </a:extLst>
            </p:cNvPr>
            <p:cNvSpPr/>
            <p:nvPr/>
          </p:nvSpPr>
          <p:spPr>
            <a:xfrm>
              <a:off x="11353800" y="-72188"/>
              <a:ext cx="1002631" cy="7002378"/>
            </a:xfrm>
            <a:prstGeom prst="rect">
              <a:avLst/>
            </a:prstGeom>
            <a:solidFill>
              <a:srgbClr val="006F82"/>
            </a:solidFill>
            <a:ln>
              <a:solidFill>
                <a:srgbClr val="006F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FE358AA-EE48-4058-A528-B48F5F0088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50" y="5860259"/>
            <a:ext cx="2133608" cy="60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97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40572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04845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04845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073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073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EB18-5698-4F06-A146-723F3AC2E665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20AEC-B17E-4D69-86E8-8DA9D2CADE8B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856BCC-B3DC-4403-9478-3984A62C1C3A}"/>
              </a:ext>
            </a:extLst>
          </p:cNvPr>
          <p:cNvGrpSpPr/>
          <p:nvPr userDrawn="1"/>
        </p:nvGrpSpPr>
        <p:grpSpPr>
          <a:xfrm>
            <a:off x="11245516" y="-72188"/>
            <a:ext cx="1110915" cy="7002378"/>
            <a:chOff x="11245516" y="-72188"/>
            <a:chExt cx="1110915" cy="700237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B5DD12C-B297-4CF8-AF3A-747B676E2C1E}"/>
                </a:ext>
              </a:extLst>
            </p:cNvPr>
            <p:cNvSpPr/>
            <p:nvPr/>
          </p:nvSpPr>
          <p:spPr>
            <a:xfrm>
              <a:off x="11245516" y="-72188"/>
              <a:ext cx="1002631" cy="7002378"/>
            </a:xfrm>
            <a:prstGeom prst="rect">
              <a:avLst/>
            </a:prstGeom>
            <a:solidFill>
              <a:srgbClr val="EA8371"/>
            </a:solidFill>
            <a:ln>
              <a:solidFill>
                <a:srgbClr val="EA83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0A77DB6-66EB-4270-BCB9-9187F61D940A}"/>
                </a:ext>
              </a:extLst>
            </p:cNvPr>
            <p:cNvSpPr/>
            <p:nvPr/>
          </p:nvSpPr>
          <p:spPr>
            <a:xfrm>
              <a:off x="11353800" y="-72188"/>
              <a:ext cx="1002631" cy="7002378"/>
            </a:xfrm>
            <a:prstGeom prst="rect">
              <a:avLst/>
            </a:prstGeom>
            <a:solidFill>
              <a:srgbClr val="006F82"/>
            </a:solidFill>
            <a:ln>
              <a:solidFill>
                <a:srgbClr val="006F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89CB656-A156-49A5-92C1-1FFA661C27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50" y="5860259"/>
            <a:ext cx="2133608" cy="60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92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0731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EB18-5698-4F06-A146-723F3AC2E665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20AEC-B17E-4D69-86E8-8DA9D2CADE8B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B856BCC-B3DC-4403-9478-3984A62C1C3A}"/>
              </a:ext>
            </a:extLst>
          </p:cNvPr>
          <p:cNvGrpSpPr/>
          <p:nvPr userDrawn="1"/>
        </p:nvGrpSpPr>
        <p:grpSpPr>
          <a:xfrm>
            <a:off x="11245516" y="-72188"/>
            <a:ext cx="1110915" cy="7002378"/>
            <a:chOff x="11245516" y="-72188"/>
            <a:chExt cx="1110915" cy="700237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B5DD12C-B297-4CF8-AF3A-747B676E2C1E}"/>
                </a:ext>
              </a:extLst>
            </p:cNvPr>
            <p:cNvSpPr/>
            <p:nvPr/>
          </p:nvSpPr>
          <p:spPr>
            <a:xfrm>
              <a:off x="11245516" y="-72188"/>
              <a:ext cx="1002631" cy="7002378"/>
            </a:xfrm>
            <a:prstGeom prst="rect">
              <a:avLst/>
            </a:prstGeom>
            <a:solidFill>
              <a:srgbClr val="EA8371"/>
            </a:solidFill>
            <a:ln>
              <a:solidFill>
                <a:srgbClr val="EA83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0A77DB6-66EB-4270-BCB9-9187F61D940A}"/>
                </a:ext>
              </a:extLst>
            </p:cNvPr>
            <p:cNvSpPr/>
            <p:nvPr/>
          </p:nvSpPr>
          <p:spPr>
            <a:xfrm>
              <a:off x="11353800" y="-72188"/>
              <a:ext cx="1002631" cy="7002378"/>
            </a:xfrm>
            <a:prstGeom prst="rect">
              <a:avLst/>
            </a:prstGeom>
            <a:solidFill>
              <a:srgbClr val="006F82"/>
            </a:solidFill>
            <a:ln>
              <a:solidFill>
                <a:srgbClr val="006F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9F79663-7CDD-4FE5-AC26-3978F54968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50" y="5860259"/>
            <a:ext cx="2133608" cy="60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33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EB18-5698-4F06-A146-723F3AC2E665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20AEC-B17E-4D69-86E8-8DA9D2CADE8B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B856BCC-B3DC-4403-9478-3984A62C1C3A}"/>
              </a:ext>
            </a:extLst>
          </p:cNvPr>
          <p:cNvGrpSpPr/>
          <p:nvPr userDrawn="1"/>
        </p:nvGrpSpPr>
        <p:grpSpPr>
          <a:xfrm>
            <a:off x="11245516" y="-72188"/>
            <a:ext cx="1110915" cy="7002378"/>
            <a:chOff x="11245516" y="-72188"/>
            <a:chExt cx="1110915" cy="700237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B5DD12C-B297-4CF8-AF3A-747B676E2C1E}"/>
                </a:ext>
              </a:extLst>
            </p:cNvPr>
            <p:cNvSpPr/>
            <p:nvPr/>
          </p:nvSpPr>
          <p:spPr>
            <a:xfrm>
              <a:off x="11245516" y="-72188"/>
              <a:ext cx="1002631" cy="7002378"/>
            </a:xfrm>
            <a:prstGeom prst="rect">
              <a:avLst/>
            </a:prstGeom>
            <a:solidFill>
              <a:srgbClr val="EA8371"/>
            </a:solidFill>
            <a:ln>
              <a:solidFill>
                <a:srgbClr val="EA83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0A77DB6-66EB-4270-BCB9-9187F61D940A}"/>
                </a:ext>
              </a:extLst>
            </p:cNvPr>
            <p:cNvSpPr/>
            <p:nvPr/>
          </p:nvSpPr>
          <p:spPr>
            <a:xfrm>
              <a:off x="11353800" y="-72188"/>
              <a:ext cx="1002631" cy="7002378"/>
            </a:xfrm>
            <a:prstGeom prst="rect">
              <a:avLst/>
            </a:prstGeom>
            <a:solidFill>
              <a:srgbClr val="006F82"/>
            </a:solidFill>
            <a:ln>
              <a:solidFill>
                <a:srgbClr val="006F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D526565-0616-4343-A594-8EBC70C144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50" y="5860259"/>
            <a:ext cx="2133608" cy="60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38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06232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EB18-5698-4F06-A146-723F3AC2E665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20AEC-B17E-4D69-86E8-8DA9D2CADE8B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B856BCC-B3DC-4403-9478-3984A62C1C3A}"/>
              </a:ext>
            </a:extLst>
          </p:cNvPr>
          <p:cNvGrpSpPr/>
          <p:nvPr userDrawn="1"/>
        </p:nvGrpSpPr>
        <p:grpSpPr>
          <a:xfrm>
            <a:off x="11245516" y="-72188"/>
            <a:ext cx="1110915" cy="7002378"/>
            <a:chOff x="11245516" y="-72188"/>
            <a:chExt cx="1110915" cy="70023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B5DD12C-B297-4CF8-AF3A-747B676E2C1E}"/>
                </a:ext>
              </a:extLst>
            </p:cNvPr>
            <p:cNvSpPr/>
            <p:nvPr/>
          </p:nvSpPr>
          <p:spPr>
            <a:xfrm>
              <a:off x="11245516" y="-72188"/>
              <a:ext cx="1002631" cy="7002378"/>
            </a:xfrm>
            <a:prstGeom prst="rect">
              <a:avLst/>
            </a:prstGeom>
            <a:solidFill>
              <a:srgbClr val="EA8371"/>
            </a:solidFill>
            <a:ln>
              <a:solidFill>
                <a:srgbClr val="EA83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0A77DB6-66EB-4270-BCB9-9187F61D940A}"/>
                </a:ext>
              </a:extLst>
            </p:cNvPr>
            <p:cNvSpPr/>
            <p:nvPr/>
          </p:nvSpPr>
          <p:spPr>
            <a:xfrm>
              <a:off x="11353800" y="-72188"/>
              <a:ext cx="1002631" cy="7002378"/>
            </a:xfrm>
            <a:prstGeom prst="rect">
              <a:avLst/>
            </a:prstGeom>
            <a:solidFill>
              <a:srgbClr val="006F82"/>
            </a:solidFill>
            <a:ln>
              <a:solidFill>
                <a:srgbClr val="006F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259AB3C-1F48-4D12-A14F-7437FE94F9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50" y="5860259"/>
            <a:ext cx="2133608" cy="60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5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06232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EB18-5698-4F06-A146-723F3AC2E665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20AEC-B17E-4D69-86E8-8DA9D2CADE8B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B856BCC-B3DC-4403-9478-3984A62C1C3A}"/>
              </a:ext>
            </a:extLst>
          </p:cNvPr>
          <p:cNvGrpSpPr/>
          <p:nvPr userDrawn="1"/>
        </p:nvGrpSpPr>
        <p:grpSpPr>
          <a:xfrm>
            <a:off x="11245516" y="-72188"/>
            <a:ext cx="1110915" cy="7002378"/>
            <a:chOff x="11245516" y="-72188"/>
            <a:chExt cx="1110915" cy="70023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B5DD12C-B297-4CF8-AF3A-747B676E2C1E}"/>
                </a:ext>
              </a:extLst>
            </p:cNvPr>
            <p:cNvSpPr/>
            <p:nvPr/>
          </p:nvSpPr>
          <p:spPr>
            <a:xfrm>
              <a:off x="11245516" y="-72188"/>
              <a:ext cx="1002631" cy="7002378"/>
            </a:xfrm>
            <a:prstGeom prst="rect">
              <a:avLst/>
            </a:prstGeom>
            <a:solidFill>
              <a:srgbClr val="EA8371"/>
            </a:solidFill>
            <a:ln>
              <a:solidFill>
                <a:srgbClr val="EA83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0A77DB6-66EB-4270-BCB9-9187F61D940A}"/>
                </a:ext>
              </a:extLst>
            </p:cNvPr>
            <p:cNvSpPr/>
            <p:nvPr/>
          </p:nvSpPr>
          <p:spPr>
            <a:xfrm>
              <a:off x="11353800" y="-72188"/>
              <a:ext cx="1002631" cy="7002378"/>
            </a:xfrm>
            <a:prstGeom prst="rect">
              <a:avLst/>
            </a:prstGeom>
            <a:solidFill>
              <a:srgbClr val="006F82"/>
            </a:solidFill>
            <a:ln>
              <a:solidFill>
                <a:srgbClr val="006F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F870C31-CC1F-4035-B4DD-FD6E5D1EE1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50" y="5860259"/>
            <a:ext cx="2133608" cy="60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62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073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4073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4EB18-5698-4F06-A146-723F3AC2E665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20AEC-B17E-4D69-86E8-8DA9D2CADE8B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B856BCC-B3DC-4403-9478-3984A62C1C3A}"/>
              </a:ext>
            </a:extLst>
          </p:cNvPr>
          <p:cNvGrpSpPr/>
          <p:nvPr userDrawn="1"/>
        </p:nvGrpSpPr>
        <p:grpSpPr>
          <a:xfrm>
            <a:off x="11245516" y="-72188"/>
            <a:ext cx="1110915" cy="7002378"/>
            <a:chOff x="11245516" y="-72188"/>
            <a:chExt cx="1110915" cy="700237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B5DD12C-B297-4CF8-AF3A-747B676E2C1E}"/>
                </a:ext>
              </a:extLst>
            </p:cNvPr>
            <p:cNvSpPr/>
            <p:nvPr/>
          </p:nvSpPr>
          <p:spPr>
            <a:xfrm>
              <a:off x="11245516" y="-72188"/>
              <a:ext cx="1002631" cy="7002378"/>
            </a:xfrm>
            <a:prstGeom prst="rect">
              <a:avLst/>
            </a:prstGeom>
            <a:solidFill>
              <a:srgbClr val="EA8371"/>
            </a:solidFill>
            <a:ln>
              <a:solidFill>
                <a:srgbClr val="EA83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0A77DB6-66EB-4270-BCB9-9187F61D940A}"/>
                </a:ext>
              </a:extLst>
            </p:cNvPr>
            <p:cNvSpPr/>
            <p:nvPr/>
          </p:nvSpPr>
          <p:spPr>
            <a:xfrm>
              <a:off x="11353800" y="-72188"/>
              <a:ext cx="1002631" cy="7002378"/>
            </a:xfrm>
            <a:prstGeom prst="rect">
              <a:avLst/>
            </a:prstGeom>
            <a:solidFill>
              <a:srgbClr val="006F82"/>
            </a:solidFill>
            <a:ln>
              <a:solidFill>
                <a:srgbClr val="006F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9E59FFC-045F-4B79-99BC-B46465C9053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50" y="5860259"/>
            <a:ext cx="2133608" cy="60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4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childandfamilyblog.com/social-emotional-learning/family-courts-children-conflic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hank-you-gratitude-appreciation-490607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schoolbucks.com/ver2/getmain.action?clientKey=&amp;requestAction=home" TargetMode="External"/><Relationship Id="rId2" Type="http://schemas.openxmlformats.org/officeDocument/2006/relationships/hyperlink" Target="https://www.myschoolapps.com/Application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lickr.com/photos/lewiselementary/2189784125/" TargetMode="External"/><Relationship Id="rId5" Type="http://schemas.openxmlformats.org/officeDocument/2006/relationships/image" Target="../media/image8.jpg"/><Relationship Id="rId4" Type="http://schemas.openxmlformats.org/officeDocument/2006/relationships/hyperlink" Target="https://www.isd411.org/programs-services/meals/lunch-men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ercerciclogarena.blogspot.com/2017/01/reunion-segundo-trimestre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d411.org/get-involved/volunteer" TargetMode="External"/><Relationship Id="rId7" Type="http://schemas.openxmlformats.org/officeDocument/2006/relationships/hyperlink" Target="https://pixabay.com/en/volunteer-volunteerism-volunteering-652383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hyperlink" Target="https://sunsetsockeyepta.org/Hom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142555/speech-bubb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7476"/>
            <a:ext cx="10058400" cy="1114424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Sunset Elementary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602581"/>
            <a:ext cx="98298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>
                <a:latin typeface="Century Gothic" panose="020B0502020202020204" pitchFamily="34" charset="0"/>
              </a:rPr>
              <a:t>New Families Event</a:t>
            </a:r>
          </a:p>
          <a:p>
            <a:r>
              <a:rPr lang="en-US" sz="4800" dirty="0">
                <a:latin typeface="Century Gothic" panose="020B0502020202020204" pitchFamily="34" charset="0"/>
                <a:cs typeface="Calibri Light"/>
              </a:rPr>
              <a:t>November 1, 2023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842DA3-9D6C-4147-BE15-F44065FE2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721100" y="3324012"/>
            <a:ext cx="4184650" cy="31384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4CFB49-A6F2-46EC-8C16-9AD01F2BB2F2}"/>
              </a:ext>
            </a:extLst>
          </p:cNvPr>
          <p:cNvSpPr txBox="1"/>
          <p:nvPr/>
        </p:nvSpPr>
        <p:spPr>
          <a:xfrm>
            <a:off x="3721100" y="6509692"/>
            <a:ext cx="41846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childandfamilyblog.com/social-emotional-learning/family-courts-children-conflict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62E48-F317-4509-9DC5-E6C7D38F3757}"/>
              </a:ext>
            </a:extLst>
          </p:cNvPr>
          <p:cNvSpPr/>
          <p:nvPr/>
        </p:nvSpPr>
        <p:spPr>
          <a:xfrm>
            <a:off x="5181600" y="4673600"/>
            <a:ext cx="800100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60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BD8858-D794-4076-BF25-565732F062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3983" y="401636"/>
            <a:ext cx="10579617" cy="5072064"/>
          </a:xfrm>
        </p:spPr>
      </p:pic>
    </p:spTree>
    <p:extLst>
      <p:ext uri="{BB962C8B-B14F-4D97-AF65-F5344CB8AC3E}">
        <p14:creationId xmlns:p14="http://schemas.microsoft.com/office/powerpoint/2010/main" val="1994398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74" y="76276"/>
            <a:ext cx="8130440" cy="1325563"/>
          </a:xfrm>
        </p:spPr>
        <p:txBody>
          <a:bodyPr>
            <a:normAutofit/>
          </a:bodyPr>
          <a:lstStyle/>
          <a:p>
            <a:r>
              <a:rPr lang="en-US" sz="6600" dirty="0"/>
              <a:t>Sunset Staff: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606" y="1255042"/>
            <a:ext cx="11101052" cy="5330815"/>
          </a:xfrm>
        </p:spPr>
        <p:txBody>
          <a:bodyPr vert="horz" lIns="0" tIns="45720" rIns="0" bIns="45720" rtlCol="0" anchor="t">
            <a:noAutofit/>
          </a:bodyPr>
          <a:lstStyle/>
          <a:p>
            <a:pPr marL="0" indent="0">
              <a:buNone/>
            </a:pPr>
            <a:r>
              <a:rPr lang="en-US" sz="2800" b="1" dirty="0"/>
              <a:t>Kindergarten- </a:t>
            </a:r>
            <a:r>
              <a:rPr lang="en-US" sz="2800" dirty="0"/>
              <a:t>Adams, Montgomery, Pacheco, Skroch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sz="2800" b="1" dirty="0"/>
              <a:t>G1- </a:t>
            </a:r>
            <a:r>
              <a:rPr lang="en-US" sz="2800" dirty="0"/>
              <a:t>Atkinson, Bland, Connolly, Edwins, McKenny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sz="2800" b="1" dirty="0"/>
              <a:t>G2- </a:t>
            </a:r>
            <a:r>
              <a:rPr lang="en-US" sz="2800" dirty="0"/>
              <a:t>Allen, Arthur, Blastos, Bundy, Porter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sz="2800" b="1" dirty="0"/>
              <a:t>G3- </a:t>
            </a:r>
            <a:r>
              <a:rPr lang="en-US" sz="2800" dirty="0"/>
              <a:t>Cress, Heggestad, Keen, Rodabough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sz="2800" b="1" dirty="0"/>
              <a:t>G4- </a:t>
            </a:r>
            <a:r>
              <a:rPr lang="en-US" sz="2800" dirty="0"/>
              <a:t>Doshi, Espino, Jain, Luke/Pierce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sz="2800" b="1" dirty="0"/>
              <a:t>G5- </a:t>
            </a:r>
            <a:r>
              <a:rPr lang="en-US" sz="2800" dirty="0"/>
              <a:t>Bachman, Brunson, Decorah, Merrill</a:t>
            </a:r>
          </a:p>
          <a:p>
            <a:pPr marL="0" indent="0">
              <a:buNone/>
            </a:pPr>
            <a:r>
              <a:rPr lang="en-US" b="1" dirty="0">
                <a:cs typeface="Calibri" panose="020F0502020204030204"/>
              </a:rPr>
              <a:t>LRC-</a:t>
            </a:r>
            <a:r>
              <a:rPr lang="en-US" dirty="0">
                <a:cs typeface="Calibri" panose="020F0502020204030204"/>
              </a:rPr>
              <a:t> Valvis, </a:t>
            </a:r>
            <a:r>
              <a:rPr lang="en-US" dirty="0" err="1">
                <a:cs typeface="Calibri" panose="020F0502020204030204"/>
              </a:rPr>
              <a:t>Rueter</a:t>
            </a:r>
            <a:r>
              <a:rPr lang="en-US" dirty="0">
                <a:cs typeface="Calibri" panose="020F0502020204030204"/>
              </a:rPr>
              <a:t>, Katz, </a:t>
            </a:r>
            <a:r>
              <a:rPr lang="en-US" dirty="0" err="1"/>
              <a:t>Haroutoonian</a:t>
            </a:r>
            <a:r>
              <a:rPr lang="en-US" dirty="0">
                <a:cs typeface="Calibri" panose="020F0502020204030204"/>
              </a:rPr>
              <a:t>, Craig</a:t>
            </a:r>
            <a:endParaRPr lang="en-US" b="1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sz="2800" b="1" dirty="0"/>
              <a:t>Specialists- </a:t>
            </a:r>
            <a:r>
              <a:rPr lang="en-US" sz="2800" dirty="0"/>
              <a:t>Wright, Dydell/Thomas, Bean/Johnson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sz="2800" b="1" dirty="0"/>
              <a:t>Support Staff- </a:t>
            </a:r>
            <a:r>
              <a:rPr lang="en-US" sz="2800" dirty="0"/>
              <a:t>Counselors, MTSS/Reading/Math Interventionists, ML, </a:t>
            </a:r>
            <a:r>
              <a:rPr lang="en-US" sz="2800" dirty="0" err="1"/>
              <a:t>HiCap</a:t>
            </a:r>
            <a:r>
              <a:rPr lang="en-US" sz="2800" dirty="0"/>
              <a:t>, OT/PT/SLP, Office, Paraprofessionals, Vision team</a:t>
            </a:r>
            <a:r>
              <a:rPr lang="en-US" sz="2800" b="1" dirty="0"/>
              <a:t>…</a:t>
            </a:r>
          </a:p>
          <a:p>
            <a:pPr marL="0" indent="0">
              <a:buNone/>
            </a:pPr>
            <a:r>
              <a:rPr lang="en-US" b="1" dirty="0"/>
              <a:t>…</a:t>
            </a:r>
            <a:r>
              <a:rPr lang="en-US" sz="2800" b="1" dirty="0"/>
              <a:t>the list goes on</a:t>
            </a:r>
            <a:endParaRPr lang="en-US" sz="2800" b="1" dirty="0">
              <a:cs typeface="Calibri" panose="020F0502020204030204"/>
            </a:endParaRPr>
          </a:p>
          <a:p>
            <a:pPr marL="200660" lvl="1" indent="0">
              <a:buNone/>
            </a:pPr>
            <a:endParaRPr lang="en-US" b="1" dirty="0">
              <a:solidFill>
                <a:schemeClr val="tx1"/>
              </a:solidFill>
              <a:cs typeface="Calibri" panose="020F0502020204030204"/>
            </a:endParaRPr>
          </a:p>
        </p:txBody>
      </p:sp>
      <p:sp>
        <p:nvSpPr>
          <p:cNvPr id="4" name="Star: 7 Points 3">
            <a:extLst>
              <a:ext uri="{FF2B5EF4-FFF2-40B4-BE49-F238E27FC236}">
                <a16:creationId xmlns:a16="http://schemas.microsoft.com/office/drawing/2014/main" id="{2FD290BB-FE9C-435C-9EC5-485057C5738A}"/>
              </a:ext>
            </a:extLst>
          </p:cNvPr>
          <p:cNvSpPr/>
          <p:nvPr/>
        </p:nvSpPr>
        <p:spPr>
          <a:xfrm rot="1113554">
            <a:off x="8452615" y="156877"/>
            <a:ext cx="2925883" cy="2563439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92 Sunset Staff members on any given day</a:t>
            </a:r>
          </a:p>
        </p:txBody>
      </p:sp>
    </p:spTree>
    <p:extLst>
      <p:ext uri="{BB962C8B-B14F-4D97-AF65-F5344CB8AC3E}">
        <p14:creationId xmlns:p14="http://schemas.microsoft.com/office/powerpoint/2010/main" val="3942338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5" y="-5126"/>
            <a:ext cx="11849100" cy="1450757"/>
          </a:xfrm>
        </p:spPr>
        <p:txBody>
          <a:bodyPr/>
          <a:lstStyle/>
          <a:p>
            <a:r>
              <a:rPr lang="en-US" dirty="0"/>
              <a:t>Schoolwide Sockeye Expectations &amp; Celebrations: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665" y="4524589"/>
            <a:ext cx="2940963" cy="2208795"/>
          </a:xfrm>
          <a:prstGeom prst="rect">
            <a:avLst/>
          </a:prstGeom>
        </p:spPr>
      </p:pic>
      <p:pic>
        <p:nvPicPr>
          <p:cNvPr id="8" name="Picture 7" descr="Brain Breaks Archives - ESL Kids Games : ESL Kids Game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4973">
            <a:off x="1785149" y="5019923"/>
            <a:ext cx="2977352" cy="12181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058BFC-30AE-4331-9572-2DBC02FAB8C4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"/>
            </a:endParaRPr>
          </a:p>
        </p:txBody>
      </p:sp>
      <p:pic>
        <p:nvPicPr>
          <p:cNvPr id="5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35208D-822A-4AF6-BBD6-1E5B05A574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014" y="1113650"/>
            <a:ext cx="4609651" cy="3104490"/>
          </a:xfrm>
          <a:prstGeom prst="rect">
            <a:avLst/>
          </a:prstGeom>
        </p:spPr>
      </p:pic>
      <p:pic>
        <p:nvPicPr>
          <p:cNvPr id="2050" name="Picture 2" descr="c41fc39e-161a-4b71-8292-d47dc227f68b@namprd11">
            <a:extLst>
              <a:ext uri="{FF2B5EF4-FFF2-40B4-BE49-F238E27FC236}">
                <a16:creationId xmlns:a16="http://schemas.microsoft.com/office/drawing/2014/main" id="{A5C3B15C-EA24-47EB-94D2-90CECE734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5141">
            <a:off x="6207391" y="1409256"/>
            <a:ext cx="2319198" cy="229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507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C8C37-1BF7-41F6-95F1-F18BD11DA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5" y="47371"/>
            <a:ext cx="10407316" cy="1325563"/>
          </a:xfrm>
        </p:spPr>
        <p:txBody>
          <a:bodyPr>
            <a:normAutofit/>
          </a:bodyPr>
          <a:lstStyle/>
          <a:p>
            <a:r>
              <a:rPr lang="en-US" sz="4800" dirty="0"/>
              <a:t>Daily Schedule </a:t>
            </a:r>
          </a:p>
        </p:txBody>
      </p:sp>
      <p:sp>
        <p:nvSpPr>
          <p:cNvPr id="3" name="Explosion: 8 Points 2">
            <a:extLst>
              <a:ext uri="{FF2B5EF4-FFF2-40B4-BE49-F238E27FC236}">
                <a16:creationId xmlns:a16="http://schemas.microsoft.com/office/drawing/2014/main" id="{B1BF1A94-668F-4D18-B40C-1769313E19D2}"/>
              </a:ext>
            </a:extLst>
          </p:cNvPr>
          <p:cNvSpPr/>
          <p:nvPr/>
        </p:nvSpPr>
        <p:spPr>
          <a:xfrm rot="20998048">
            <a:off x="6733799" y="3564542"/>
            <a:ext cx="3029934" cy="230348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Wednesday  Dismissal @1:30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8D7820-D349-4FD0-B788-D9876F727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502" y="1274713"/>
            <a:ext cx="10407316" cy="50852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9:00-9:20 Breakfast</a:t>
            </a:r>
          </a:p>
          <a:p>
            <a:pPr marL="0" indent="0">
              <a:buNone/>
            </a:pPr>
            <a:r>
              <a:rPr lang="en-US" dirty="0"/>
              <a:t>9:05-9:15 Student entry</a:t>
            </a:r>
          </a:p>
          <a:p>
            <a:pPr marL="0" indent="0">
              <a:buNone/>
            </a:pPr>
            <a:r>
              <a:rPr lang="en-US" dirty="0"/>
              <a:t>10:45-11:00 Recess - K &amp; G3</a:t>
            </a:r>
          </a:p>
          <a:p>
            <a:pPr marL="0" indent="0">
              <a:buNone/>
            </a:pPr>
            <a:r>
              <a:rPr lang="en-US" dirty="0"/>
              <a:t>11:30-12:10 Recess/Lunch – G1 &amp; G4</a:t>
            </a:r>
          </a:p>
          <a:p>
            <a:pPr marL="0" indent="0">
              <a:buNone/>
            </a:pPr>
            <a:r>
              <a:rPr lang="en-US" dirty="0"/>
              <a:t>12:00-12:40 Recess/Lunch – G2 &amp; G5</a:t>
            </a:r>
          </a:p>
          <a:p>
            <a:pPr marL="0" indent="0">
              <a:buNone/>
            </a:pPr>
            <a:r>
              <a:rPr lang="en-US" dirty="0"/>
              <a:t>12:30-1:10 Recess/Lunch – K &amp; G3</a:t>
            </a:r>
          </a:p>
          <a:p>
            <a:pPr marL="0" indent="0">
              <a:buNone/>
            </a:pPr>
            <a:r>
              <a:rPr lang="en-US" dirty="0"/>
              <a:t>2:30-2:45 Recess – G1 &amp; G4</a:t>
            </a:r>
          </a:p>
          <a:p>
            <a:pPr marL="0" indent="0">
              <a:buNone/>
            </a:pPr>
            <a:r>
              <a:rPr lang="en-US" dirty="0"/>
              <a:t>2:45-3:00 Recess - G2 &amp; G5</a:t>
            </a:r>
          </a:p>
          <a:p>
            <a:pPr marL="0" indent="0">
              <a:buNone/>
            </a:pPr>
            <a:r>
              <a:rPr lang="en-US" dirty="0"/>
              <a:t>3:40 Dismissal – staggered by grade level</a:t>
            </a:r>
          </a:p>
        </p:txBody>
      </p:sp>
    </p:spTree>
    <p:extLst>
      <p:ext uri="{BB962C8B-B14F-4D97-AF65-F5344CB8AC3E}">
        <p14:creationId xmlns:p14="http://schemas.microsoft.com/office/powerpoint/2010/main" val="3479788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4AC60D-A436-4807-8491-D46D28E4392E}"/>
              </a:ext>
            </a:extLst>
          </p:cNvPr>
          <p:cNvSpPr/>
          <p:nvPr/>
        </p:nvSpPr>
        <p:spPr>
          <a:xfrm>
            <a:off x="1262742" y="285083"/>
            <a:ext cx="9851572" cy="6693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sz="3600" b="1" u="sng" dirty="0">
                <a:ea typeface="+mn-lt"/>
                <a:cs typeface="+mn-lt"/>
              </a:rPr>
              <a:t>Arrival/Dismissal: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Wingdings,Sans-Serif"/>
              <a:buChar char="§"/>
            </a:pPr>
            <a:r>
              <a:rPr lang="en-US" sz="2800" dirty="0">
                <a:cs typeface="Calibri" panose="020F0502020204030204"/>
              </a:rPr>
              <a:t>Stay with students until 9am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Wingdings,Sans-Serif"/>
              <a:buChar char="§"/>
            </a:pPr>
            <a:r>
              <a:rPr lang="en-US" sz="2800" dirty="0">
                <a:cs typeface="Calibri" panose="020F0502020204030204"/>
              </a:rPr>
              <a:t>Families always stay in vehicle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Wingdings,Sans-Serif"/>
              <a:buChar char="§"/>
            </a:pPr>
            <a:r>
              <a:rPr lang="en-US" sz="2800" dirty="0">
                <a:ea typeface="+mn-lt"/>
                <a:cs typeface="+mn-lt"/>
              </a:rPr>
              <a:t>Do NOT block the roundabout/crosswalks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Wingdings,Sans-Serif"/>
              <a:buChar char="§"/>
            </a:pPr>
            <a:r>
              <a:rPr lang="en-US" sz="2800" dirty="0">
                <a:ea typeface="+mn-lt"/>
                <a:cs typeface="+mn-lt"/>
              </a:rPr>
              <a:t>Display dashboard sign (dismissal(</a:t>
            </a:r>
            <a:endParaRPr lang="en-US" sz="2800" dirty="0">
              <a:cs typeface="Calibri" panose="020F0502020204030204"/>
            </a:endParaRP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Wingdings,Sans-Serif"/>
              <a:buChar char="§"/>
            </a:pPr>
            <a:r>
              <a:rPr lang="en-US" sz="2800" dirty="0">
                <a:ea typeface="+mn-lt"/>
                <a:cs typeface="Calibri" panose="020F0502020204030204"/>
              </a:rPr>
              <a:t>Students exit curbside/passenger side</a:t>
            </a:r>
            <a:endParaRPr lang="en-US" sz="28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Wingdings,Sans-Serif"/>
              <a:buChar char="§"/>
            </a:pPr>
            <a:r>
              <a:rPr lang="en-US" sz="2800" dirty="0">
                <a:cs typeface="Calibri" panose="020F0502020204030204"/>
              </a:rPr>
              <a:t>Pull all the way to the top of the loop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Wingdings,Sans-Serif"/>
              <a:buChar char="§"/>
            </a:pPr>
            <a:r>
              <a:rPr lang="en-US" sz="2800" dirty="0">
                <a:ea typeface="+mn-lt"/>
                <a:cs typeface="+mn-lt"/>
              </a:rPr>
              <a:t>Always use crosswalks</a:t>
            </a:r>
            <a:endParaRPr lang="en-US" sz="2800" dirty="0">
              <a:cs typeface="Calibri" panose="020F0502020204030204"/>
            </a:endParaRP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Wingdings"/>
              <a:buChar char="§"/>
            </a:pPr>
            <a:r>
              <a:rPr lang="en-US" sz="2800" dirty="0">
                <a:ea typeface="+mn-lt"/>
                <a:cs typeface="+mn-lt"/>
              </a:rPr>
              <a:t>Walkers/wheels meet families at bike rack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Wingdings"/>
              <a:buChar char="§"/>
            </a:pPr>
            <a:r>
              <a:rPr lang="en-US" sz="2800" dirty="0">
                <a:ea typeface="+mn-lt"/>
                <a:cs typeface="+mn-lt"/>
              </a:rPr>
              <a:t>Arrive at staggered dismissal time 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Wingdings,Sans-Serif"/>
              <a:buChar char="§"/>
            </a:pPr>
            <a:r>
              <a:rPr lang="en-US" sz="2800" dirty="0">
                <a:ea typeface="+mn-lt"/>
                <a:cs typeface="+mn-lt"/>
              </a:rPr>
              <a:t>Pet-free campus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Wingdings,Sans-Serif"/>
              <a:buChar char="§"/>
            </a:pP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6721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CED0E32-59D1-4429-8902-255D96993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500" y="211138"/>
            <a:ext cx="10972800" cy="62277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Breakfast</a:t>
            </a:r>
          </a:p>
          <a:p>
            <a:pPr algn="l"/>
            <a:r>
              <a:rPr lang="en-US" dirty="0"/>
              <a:t>9:00-9:15 with grab and go until 9:20</a:t>
            </a:r>
          </a:p>
          <a:p>
            <a:pPr algn="l"/>
            <a:r>
              <a:rPr lang="en-US" b="1" dirty="0"/>
              <a:t>$2.50 </a:t>
            </a:r>
            <a:r>
              <a:rPr lang="en-US" dirty="0"/>
              <a:t>unless part of free &amp; reduced program (apply at </a:t>
            </a:r>
            <a:r>
              <a:rPr lang="en-US" dirty="0">
                <a:hlinkClick r:id="rId2"/>
              </a:rPr>
              <a:t>MySchoolApps.com</a:t>
            </a:r>
            <a:r>
              <a:rPr lang="en-US" dirty="0"/>
              <a:t>)</a:t>
            </a:r>
          </a:p>
          <a:p>
            <a:pPr algn="l"/>
            <a:r>
              <a:rPr lang="en-US" dirty="0"/>
              <a:t>Use </a:t>
            </a:r>
            <a:r>
              <a:rPr lang="en-US" dirty="0" err="1"/>
              <a:t>MySchoolBucks</a:t>
            </a:r>
            <a:r>
              <a:rPr lang="en-US" dirty="0"/>
              <a:t> or send a check (sign up at </a:t>
            </a:r>
            <a:r>
              <a:rPr lang="en-US" dirty="0">
                <a:hlinkClick r:id="rId3"/>
              </a:rPr>
              <a:t>myschoolbucks.com</a:t>
            </a:r>
            <a:r>
              <a:rPr lang="en-US" dirty="0"/>
              <a:t>)</a:t>
            </a:r>
          </a:p>
          <a:p>
            <a:pPr algn="l"/>
            <a:r>
              <a:rPr lang="en-US" dirty="0"/>
              <a:t>Notification via email when balance is below $5.00</a:t>
            </a:r>
          </a:p>
          <a:p>
            <a:pPr algn="l"/>
            <a:r>
              <a:rPr lang="en-US" dirty="0"/>
              <a:t>Students memorize 5-digit pin #</a:t>
            </a:r>
          </a:p>
          <a:p>
            <a:pPr algn="l"/>
            <a:r>
              <a:rPr lang="en-US" sz="3600" b="1" dirty="0"/>
              <a:t>Lunch</a:t>
            </a:r>
          </a:p>
          <a:p>
            <a:pPr algn="l"/>
            <a:r>
              <a:rPr lang="en-US" b="1" dirty="0"/>
              <a:t>$4.00 </a:t>
            </a:r>
            <a:r>
              <a:rPr lang="en-US" dirty="0"/>
              <a:t>unless part of free &amp; reduced program(apply at </a:t>
            </a:r>
            <a:r>
              <a:rPr lang="en-US" dirty="0">
                <a:hlinkClick r:id="rId2"/>
              </a:rPr>
              <a:t>MySchoolApps.com</a:t>
            </a:r>
            <a:r>
              <a:rPr lang="en-US" dirty="0"/>
              <a:t>)</a:t>
            </a:r>
          </a:p>
          <a:p>
            <a:pPr algn="l"/>
            <a:r>
              <a:rPr lang="en-US" dirty="0"/>
              <a:t>Use </a:t>
            </a:r>
            <a:r>
              <a:rPr lang="en-US" dirty="0" err="1"/>
              <a:t>MySchoolBucks</a:t>
            </a:r>
            <a:r>
              <a:rPr lang="en-US" dirty="0"/>
              <a:t> or send a check (sign up at </a:t>
            </a:r>
            <a:r>
              <a:rPr lang="en-US" dirty="0">
                <a:hlinkClick r:id="rId3"/>
              </a:rPr>
              <a:t>myschoolbucks.com</a:t>
            </a:r>
            <a:r>
              <a:rPr lang="en-US" dirty="0"/>
              <a:t>)</a:t>
            </a:r>
          </a:p>
          <a:p>
            <a:pPr algn="l"/>
            <a:r>
              <a:rPr lang="en-US" dirty="0"/>
              <a:t>Notification via email when balance is below $5.00</a:t>
            </a:r>
          </a:p>
          <a:p>
            <a:pPr algn="l"/>
            <a:r>
              <a:rPr lang="en-US" dirty="0"/>
              <a:t>Students memorize 5-digit pin #</a:t>
            </a:r>
          </a:p>
          <a:p>
            <a:pPr algn="l"/>
            <a:r>
              <a:rPr lang="en-US" sz="3600" b="1" dirty="0"/>
              <a:t>Power Packs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6" name="Rectangle: Beveled 5">
            <a:extLst>
              <a:ext uri="{FF2B5EF4-FFF2-40B4-BE49-F238E27FC236}">
                <a16:creationId xmlns:a16="http://schemas.microsoft.com/office/drawing/2014/main" id="{DB2CCB52-34E0-41B0-B37E-2C7FD2FC3F99}"/>
              </a:ext>
            </a:extLst>
          </p:cNvPr>
          <p:cNvSpPr/>
          <p:nvPr/>
        </p:nvSpPr>
        <p:spPr>
          <a:xfrm>
            <a:off x="6953249" y="5726838"/>
            <a:ext cx="1571625" cy="944562"/>
          </a:xfrm>
          <a:prstGeom prst="bevel">
            <a:avLst/>
          </a:prstGeom>
          <a:solidFill>
            <a:srgbClr val="00206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AE4F30-9E3E-4361-81F7-76BFCF336952}"/>
              </a:ext>
            </a:extLst>
          </p:cNvPr>
          <p:cNvSpPr txBox="1"/>
          <p:nvPr/>
        </p:nvSpPr>
        <p:spPr>
          <a:xfrm>
            <a:off x="7072311" y="5854125"/>
            <a:ext cx="1333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hlinkClick r:id="rId4"/>
              </a:rPr>
              <a:t>MENU</a:t>
            </a:r>
            <a:endParaRPr lang="en-US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29E631-7991-4A45-A778-BD28FDE08E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312444" y="1907007"/>
            <a:ext cx="2536655" cy="152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64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4C20B-9DD6-476A-A19C-6A51EADEB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109539"/>
            <a:ext cx="10413666" cy="982662"/>
          </a:xfrm>
        </p:spPr>
        <p:txBody>
          <a:bodyPr/>
          <a:lstStyle/>
          <a:p>
            <a:r>
              <a:rPr lang="en-US" dirty="0"/>
              <a:t>Conferences: Nov 8 &amp; Nov 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2E7E3-96EB-43C6-B206-316692BC7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1350963"/>
            <a:ext cx="10413666" cy="4897437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Honor time – arrive on time / stay for designated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Peek inside to make sure teacher is ready (not with another family)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Share a positive about your student or school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Express any concerns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Bring questions you have on a sticky note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Plan on partnering around concerns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Conference Scheduler closed today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View only now, can only see time signed up for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If still need a time, you must call the teacher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820D55-2898-49D5-B702-62BC21BD8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09000" y="4578856"/>
            <a:ext cx="2895600" cy="218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07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6746" y="698501"/>
            <a:ext cx="8846044" cy="4783948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n-US" b="1" dirty="0">
                <a:cs typeface="Calibri" panose="020F0502020204030204"/>
              </a:rPr>
              <a:t>ISD C</a:t>
            </a:r>
            <a:r>
              <a:rPr lang="en-US" sz="2800" b="1" dirty="0">
                <a:cs typeface="Calibri" panose="020F0502020204030204"/>
              </a:rPr>
              <a:t>learance: </a:t>
            </a:r>
            <a:r>
              <a:rPr lang="en-US" sz="2800" dirty="0">
                <a:cs typeface="Calibri" panose="020F0502020204030204"/>
                <a:hlinkClick r:id="rId3"/>
              </a:rPr>
              <a:t>apply here</a:t>
            </a:r>
            <a:endParaRPr lang="en-US" sz="2800" dirty="0">
              <a:cs typeface="Calibri" panose="020F0502020204030204"/>
            </a:endParaRPr>
          </a:p>
          <a:p>
            <a:r>
              <a:rPr lang="en-US" sz="2800" b="1" dirty="0">
                <a:cs typeface="Calibri" panose="020F0502020204030204"/>
              </a:rPr>
              <a:t>Classrooms &amp; Events</a:t>
            </a:r>
            <a:endParaRPr lang="en-US" b="1" dirty="0">
              <a:cs typeface="Calibri" panose="020F0502020204030204"/>
            </a:endParaRPr>
          </a:p>
          <a:p>
            <a:r>
              <a:rPr lang="en-US" sz="2800" b="1" dirty="0">
                <a:cs typeface="Calibri" panose="020F0502020204030204"/>
              </a:rPr>
              <a:t>VOICE</a:t>
            </a:r>
          </a:p>
          <a:p>
            <a:r>
              <a:rPr lang="en-US" b="1" dirty="0">
                <a:cs typeface="Calibri" panose="020F0502020204030204"/>
              </a:rPr>
              <a:t>PTA- </a:t>
            </a:r>
            <a:r>
              <a:rPr lang="en-US" dirty="0">
                <a:cs typeface="Calibri" panose="020F0502020204030204"/>
              </a:rPr>
              <a:t>check the </a:t>
            </a:r>
            <a:r>
              <a:rPr lang="en-US" dirty="0">
                <a:cs typeface="Calibri" panose="020F0502020204030204"/>
                <a:hlinkClick r:id="rId4"/>
              </a:rPr>
              <a:t>PTA website</a:t>
            </a:r>
            <a:endParaRPr lang="en-US" sz="2800" dirty="0">
              <a:cs typeface="Calibri" panose="020F0502020204030204"/>
            </a:endParaRPr>
          </a:p>
          <a:p>
            <a:pPr marL="383540" lvl="1"/>
            <a:endParaRPr lang="en-US" sz="2800" b="1" dirty="0">
              <a:cs typeface="Calibri" panose="020F0502020204030204"/>
            </a:endParaRPr>
          </a:p>
          <a:p>
            <a:pPr marL="154940" lvl="1" indent="0">
              <a:buNone/>
            </a:pPr>
            <a:endParaRPr lang="en-US" sz="2800" b="1" dirty="0">
              <a:cs typeface="Calibri" panose="020F0502020204030204"/>
            </a:endParaRPr>
          </a:p>
          <a:p>
            <a:pPr marL="154940" lvl="1" indent="0">
              <a:buNone/>
            </a:pPr>
            <a:endParaRPr lang="en-US" sz="2800" b="1" dirty="0">
              <a:cs typeface="Calibri" panose="020F0502020204030204"/>
            </a:endParaRPr>
          </a:p>
          <a:p>
            <a:pPr marL="154940" lvl="1" indent="0">
              <a:buNone/>
            </a:pPr>
            <a:r>
              <a:rPr lang="en-US" sz="2800" b="1" dirty="0">
                <a:cs typeface="Calibri" panose="020F0502020204030204"/>
              </a:rPr>
              <a:t>WEATHER- Sign up for ISD and Sunset communication by opting in for text messages </a:t>
            </a:r>
          </a:p>
          <a:p>
            <a:pPr marL="200660" lvl="1" indent="0">
              <a:buNone/>
            </a:pPr>
            <a:endParaRPr lang="en-US" b="1" dirty="0">
              <a:solidFill>
                <a:schemeClr val="tx1"/>
              </a:solidFill>
              <a:cs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E3A38D-28F9-4E6C-90F3-EF826CDDB9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673" y="3534620"/>
            <a:ext cx="1735073" cy="17106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8B3B11-766D-4652-9C46-2C462BB9EF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914992" y="332740"/>
            <a:ext cx="3945467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47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74" y="130704"/>
            <a:ext cx="10407316" cy="1325563"/>
          </a:xfrm>
        </p:spPr>
        <p:txBody>
          <a:bodyPr/>
          <a:lstStyle/>
          <a:p>
            <a:r>
              <a:rPr lang="en-US" dirty="0"/>
              <a:t>Table Talk: 10m &amp; Share Out: 10m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474" y="2156868"/>
            <a:ext cx="10407316" cy="4347915"/>
          </a:xfrm>
        </p:spPr>
        <p:txBody>
          <a:bodyPr vert="horz" lIns="0" tIns="45720" rIns="0" bIns="45720" rtlCol="0" anchor="t">
            <a:noAutofit/>
          </a:bodyPr>
          <a:lstStyle/>
          <a:p>
            <a:pPr marL="0" indent="0">
              <a:buNone/>
            </a:pPr>
            <a:r>
              <a:rPr lang="en-US" sz="3200" b="1" dirty="0"/>
              <a:t> </a:t>
            </a:r>
            <a:r>
              <a:rPr lang="en-US" sz="3600" dirty="0">
                <a:solidFill>
                  <a:schemeClr val="tx1"/>
                </a:solidFill>
                <a:cs typeface="Calibri" panose="020F0502020204030204"/>
              </a:rPr>
              <a:t>What are you wondering about?</a:t>
            </a:r>
          </a:p>
          <a:p>
            <a:pPr marL="200660" lvl="1" indent="0">
              <a:buNone/>
            </a:pPr>
            <a:endParaRPr lang="en-US" sz="3600" dirty="0">
              <a:cs typeface="Calibri" panose="020F0502020204030204"/>
            </a:endParaRPr>
          </a:p>
          <a:p>
            <a:pPr marL="200660" lvl="1" indent="0">
              <a:buNone/>
            </a:pPr>
            <a:r>
              <a:rPr lang="en-US" sz="3600" dirty="0">
                <a:cs typeface="Calibri" panose="020F0502020204030204"/>
              </a:rPr>
              <a:t>What have you noticed so far?</a:t>
            </a:r>
          </a:p>
          <a:p>
            <a:pPr marL="200660" lvl="1" indent="0">
              <a:buNone/>
            </a:pPr>
            <a:endParaRPr lang="en-US" sz="3600" dirty="0">
              <a:cs typeface="Calibri" panose="020F0502020204030204"/>
            </a:endParaRPr>
          </a:p>
          <a:p>
            <a:pPr marL="200660" lvl="1" indent="0">
              <a:buNone/>
            </a:pPr>
            <a:r>
              <a:rPr lang="en-US" sz="3600" dirty="0">
                <a:solidFill>
                  <a:schemeClr val="tx1"/>
                </a:solidFill>
                <a:cs typeface="Calibri" panose="020F0502020204030204"/>
              </a:rPr>
              <a:t>What would you like to learn more about on </a:t>
            </a:r>
            <a:r>
              <a:rPr lang="en-US" sz="3600" dirty="0"/>
              <a:t>February 7, 2024</a:t>
            </a:r>
            <a:r>
              <a:rPr lang="en-US" sz="3600" dirty="0">
                <a:solidFill>
                  <a:schemeClr val="tx1"/>
                </a:solidFill>
                <a:cs typeface="Calibri" panose="020F0502020204030204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98F123-9C81-456E-874E-78FC778D8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1352856">
            <a:off x="7451485" y="1343912"/>
            <a:ext cx="2800830" cy="251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4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ISD Presentation 1">
      <a:dk1>
        <a:srgbClr val="000000"/>
      </a:dk1>
      <a:lt1>
        <a:srgbClr val="FFFFFF"/>
      </a:lt1>
      <a:dk2>
        <a:srgbClr val="006F82"/>
      </a:dk2>
      <a:lt2>
        <a:srgbClr val="FFFFFF"/>
      </a:lt2>
      <a:accent1>
        <a:srgbClr val="EA8371"/>
      </a:accent1>
      <a:accent2>
        <a:srgbClr val="E6F1F3"/>
      </a:accent2>
      <a:accent3>
        <a:srgbClr val="0FA1CD"/>
      </a:accent3>
      <a:accent4>
        <a:srgbClr val="FFF9C2"/>
      </a:accent4>
      <a:accent5>
        <a:srgbClr val="006F82"/>
      </a:accent5>
      <a:accent6>
        <a:srgbClr val="859234"/>
      </a:accent6>
      <a:hlink>
        <a:srgbClr val="00B0F0"/>
      </a:hlink>
      <a:folHlink>
        <a:srgbClr val="EA837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 1 - updated July 2022" id="{C2EAD694-B4FC-4CFE-BD87-3A4439215B85}" vid="{9D2A3BB7-B2BC-46ED-8070-A1424918BA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26ed118-6eee-40fe-8abd-5bdd54f9557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230A81F1784347966E3BA9DD8F1868" ma:contentTypeVersion="15" ma:contentTypeDescription="Create a new document." ma:contentTypeScope="" ma:versionID="95d7ee4085d8845da17fd55478a3b172">
  <xsd:schema xmlns:xsd="http://www.w3.org/2001/XMLSchema" xmlns:xs="http://www.w3.org/2001/XMLSchema" xmlns:p="http://schemas.microsoft.com/office/2006/metadata/properties" xmlns:ns3="c26ed118-6eee-40fe-8abd-5bdd54f9557b" xmlns:ns4="087a619e-0baf-4286-b76f-eb67e262c35d" targetNamespace="http://schemas.microsoft.com/office/2006/metadata/properties" ma:root="true" ma:fieldsID="b881a127396c3eb50123c6be5c4d32c2" ns3:_="" ns4:_="">
    <xsd:import namespace="c26ed118-6eee-40fe-8abd-5bdd54f9557b"/>
    <xsd:import namespace="087a619e-0baf-4286-b76f-eb67e262c35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6ed118-6eee-40fe-8abd-5bdd54f955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7a619e-0baf-4286-b76f-eb67e262c35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1E6DA9-82AF-4BC0-8C7A-13079939D9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3C8317-DE1E-4A2C-8DB8-2C8A222183AF}">
  <ds:schemaRefs>
    <ds:schemaRef ds:uri="http://purl.org/dc/terms/"/>
    <ds:schemaRef ds:uri="087a619e-0baf-4286-b76f-eb67e262c35d"/>
    <ds:schemaRef ds:uri="http://purl.org/dc/dcmitype/"/>
    <ds:schemaRef ds:uri="http://schemas.microsoft.com/office/infopath/2007/PartnerControls"/>
    <ds:schemaRef ds:uri="http://schemas.microsoft.com/office/2006/documentManagement/types"/>
    <ds:schemaRef ds:uri="c26ed118-6eee-40fe-8abd-5bdd54f9557b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CCA84E8-053A-4197-8A16-C45BB17F2B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6ed118-6eee-40fe-8abd-5bdd54f9557b"/>
    <ds:schemaRef ds:uri="087a619e-0baf-4286-b76f-eb67e262c3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</TotalTime>
  <Words>518</Words>
  <Application>Microsoft Office PowerPoint</Application>
  <PresentationFormat>Widescreen</PresentationFormat>
  <Paragraphs>82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Wingdings</vt:lpstr>
      <vt:lpstr>Wingdings,Sans-Serif</vt:lpstr>
      <vt:lpstr>Office Theme</vt:lpstr>
      <vt:lpstr>Sunset Elementary</vt:lpstr>
      <vt:lpstr>Sunset Staff:</vt:lpstr>
      <vt:lpstr>Schoolwide Sockeye Expectations &amp; Celebrations:</vt:lpstr>
      <vt:lpstr>Daily Schedule </vt:lpstr>
      <vt:lpstr>PowerPoint Presentation</vt:lpstr>
      <vt:lpstr>PowerPoint Presentation</vt:lpstr>
      <vt:lpstr>Conferences: Nov 8 &amp; Nov 9</vt:lpstr>
      <vt:lpstr>PowerPoint Presentation</vt:lpstr>
      <vt:lpstr>Table Talk: 10m &amp; Share Out: 10m</vt:lpstr>
      <vt:lpstr>PowerPoint Presentation</vt:lpstr>
    </vt:vector>
  </TitlesOfParts>
  <Company>Issaquah School District 411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Tuupo, LeAnn</dc:creator>
  <cp:lastModifiedBy>Foryan, Patricia</cp:lastModifiedBy>
  <cp:revision>19</cp:revision>
  <dcterms:created xsi:type="dcterms:W3CDTF">2022-09-01T12:43:40Z</dcterms:created>
  <dcterms:modified xsi:type="dcterms:W3CDTF">2023-11-02T01:31:33Z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0x010100EE230A81F1784347966E3BA9DD8F1868</vt:lpwstr>
  </property>
</Properties>
</file>